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ms-office.activeX"/>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activeX/activeX1.xml" ContentType="application/vnd.ms-office.activeX+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63" r:id="rId1"/>
    <p:sldMasterId id="2147483713" r:id="rId2"/>
    <p:sldMasterId id="2147483784" r:id="rId3"/>
    <p:sldMasterId id="2147483796" r:id="rId4"/>
  </p:sldMasterIdLst>
  <p:notesMasterIdLst>
    <p:notesMasterId r:id="rId65"/>
  </p:notesMasterIdLst>
  <p:sldIdLst>
    <p:sldId id="256" r:id="rId5"/>
    <p:sldId id="327" r:id="rId6"/>
    <p:sldId id="326" r:id="rId7"/>
    <p:sldId id="257" r:id="rId8"/>
    <p:sldId id="258" r:id="rId9"/>
    <p:sldId id="259" r:id="rId10"/>
    <p:sldId id="271" r:id="rId11"/>
    <p:sldId id="272" r:id="rId12"/>
    <p:sldId id="306" r:id="rId13"/>
    <p:sldId id="274" r:id="rId14"/>
    <p:sldId id="285" r:id="rId15"/>
    <p:sldId id="275" r:id="rId16"/>
    <p:sldId id="279" r:id="rId17"/>
    <p:sldId id="284" r:id="rId18"/>
    <p:sldId id="283" r:id="rId19"/>
    <p:sldId id="282" r:id="rId20"/>
    <p:sldId id="281" r:id="rId21"/>
    <p:sldId id="280" r:id="rId22"/>
    <p:sldId id="276" r:id="rId23"/>
    <p:sldId id="286" r:id="rId24"/>
    <p:sldId id="287" r:id="rId25"/>
    <p:sldId id="288" r:id="rId26"/>
    <p:sldId id="289" r:id="rId27"/>
    <p:sldId id="273" r:id="rId28"/>
    <p:sldId id="305"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264" r:id="rId63"/>
    <p:sldId id="307" r:id="rId64"/>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0" autoAdjust="0"/>
  </p:normalViewPr>
  <p:slideViewPr>
    <p:cSldViewPr>
      <p:cViewPr varScale="1">
        <p:scale>
          <a:sx n="64" d="100"/>
          <a:sy n="64" d="100"/>
        </p:scale>
        <p:origin x="-1380" y="-12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413" b="0" i="0" u="none" strike="noStrike" baseline="0">
                <a:solidFill>
                  <a:srgbClr val="000000"/>
                </a:solidFill>
                <a:latin typeface="Helvetica"/>
                <a:ea typeface="Helvetica"/>
                <a:cs typeface="Helvetica"/>
              </a:defRPr>
            </a:pPr>
            <a:endParaRPr lang="en-US"/>
          </a:p>
        </c:rich>
      </c:tx>
      <c:layout>
        <c:manualLayout>
          <c:xMode val="edge"/>
          <c:yMode val="edge"/>
          <c:x val="0.49389567147613761"/>
          <c:y val="1.9575856443719428E-2"/>
        </c:manualLayout>
      </c:layout>
      <c:spPr>
        <a:noFill/>
        <a:ln w="33863">
          <a:noFill/>
        </a:ln>
      </c:spPr>
    </c:title>
    <c:plotArea>
      <c:layout>
        <c:manualLayout>
          <c:layoutTarget val="inner"/>
          <c:xMode val="edge"/>
          <c:yMode val="edge"/>
          <c:x val="0.22641509433962279"/>
          <c:y val="0.27079934747145179"/>
          <c:w val="0.37291897891232012"/>
          <c:h val="0.33931484502447051"/>
        </c:manualLayout>
      </c:layout>
      <c:lineChart>
        <c:grouping val="standard"/>
        <c:ser>
          <c:idx val="0"/>
          <c:order val="0"/>
          <c:tx>
            <c:strRef>
              <c:f>Sheet1!$A$2</c:f>
              <c:strCache>
                <c:ptCount val="1"/>
                <c:pt idx="0">
                  <c:v>Trish</c:v>
                </c:pt>
              </c:strCache>
            </c:strRef>
          </c:tx>
          <c:spPr>
            <a:ln w="4233">
              <a:solidFill>
                <a:srgbClr val="F9BB00"/>
              </a:solidFill>
              <a:prstDash val="solid"/>
            </a:ln>
          </c:spPr>
          <c:marker>
            <c:symbol val="circle"/>
            <c:size val="15"/>
            <c:spPr>
              <a:solidFill>
                <a:srgbClr val="FFC000"/>
              </a:solidFill>
              <a:ln>
                <a:solidFill>
                  <a:srgbClr val="F9BB00"/>
                </a:solidFill>
                <a:prstDash val="solid"/>
              </a:ln>
              <a:effectLst>
                <a:outerShdw dist="35921" dir="2700000" algn="br">
                  <a:srgbClr val="000000"/>
                </a:outerShdw>
              </a:effectLst>
            </c:spPr>
          </c:marker>
          <c:cat>
            <c:strRef>
              <c:f>Sheet1!$B$1:$E$1</c:f>
              <c:strCache>
                <c:ptCount val="4"/>
                <c:pt idx="0">
                  <c:v>Category 1</c:v>
                </c:pt>
                <c:pt idx="1">
                  <c:v>Category 2</c:v>
                </c:pt>
                <c:pt idx="2">
                  <c:v>Category 3</c:v>
                </c:pt>
                <c:pt idx="3">
                  <c:v>Category 4</c:v>
                </c:pt>
              </c:strCache>
            </c:strRef>
          </c:cat>
          <c:val>
            <c:numRef>
              <c:f>Sheet1!$B$2:$E$2</c:f>
              <c:numCache>
                <c:formatCode>General</c:formatCode>
                <c:ptCount val="4"/>
                <c:pt idx="0">
                  <c:v>4.3</c:v>
                </c:pt>
                <c:pt idx="1">
                  <c:v>2.5</c:v>
                </c:pt>
                <c:pt idx="2">
                  <c:v>3.5</c:v>
                </c:pt>
                <c:pt idx="3">
                  <c:v>4.5</c:v>
                </c:pt>
              </c:numCache>
            </c:numRef>
          </c:val>
        </c:ser>
        <c:ser>
          <c:idx val="1"/>
          <c:order val="1"/>
          <c:tx>
            <c:strRef>
              <c:f>Sheet1!$A$3</c:f>
              <c:strCache>
                <c:ptCount val="1"/>
                <c:pt idx="0">
                  <c:v>Dave</c:v>
                </c:pt>
              </c:strCache>
            </c:strRef>
          </c:tx>
          <c:spPr>
            <a:ln w="4233">
              <a:solidFill>
                <a:srgbClr val="2F95AC"/>
              </a:solidFill>
              <a:prstDash val="solid"/>
            </a:ln>
          </c:spPr>
          <c:marker>
            <c:symbol val="circle"/>
            <c:size val="15"/>
            <c:spPr>
              <a:solidFill>
                <a:srgbClr val="3497AE"/>
              </a:solidFill>
              <a:ln>
                <a:solidFill>
                  <a:srgbClr val="2F95AC"/>
                </a:solidFill>
                <a:prstDash val="solid"/>
              </a:ln>
              <a:effectLst>
                <a:outerShdw dist="35921" dir="2700000" algn="br">
                  <a:srgbClr val="000000"/>
                </a:outerShdw>
              </a:effectLst>
            </c:spPr>
          </c:marker>
          <c:cat>
            <c:strRef>
              <c:f>Sheet1!$B$1:$E$1</c:f>
              <c:strCache>
                <c:ptCount val="4"/>
                <c:pt idx="0">
                  <c:v>Category 1</c:v>
                </c:pt>
                <c:pt idx="1">
                  <c:v>Category 2</c:v>
                </c:pt>
                <c:pt idx="2">
                  <c:v>Category 3</c:v>
                </c:pt>
                <c:pt idx="3">
                  <c:v>Category 4</c:v>
                </c:pt>
              </c:strCache>
            </c:strRef>
          </c:cat>
          <c:val>
            <c:numRef>
              <c:f>Sheet1!$B$3:$E$3</c:f>
              <c:numCache>
                <c:formatCode>General</c:formatCode>
                <c:ptCount val="4"/>
                <c:pt idx="0">
                  <c:v>2.4</c:v>
                </c:pt>
                <c:pt idx="1">
                  <c:v>4.4000000000000004</c:v>
                </c:pt>
                <c:pt idx="2">
                  <c:v>1.8</c:v>
                </c:pt>
                <c:pt idx="3">
                  <c:v>2.8</c:v>
                </c:pt>
              </c:numCache>
            </c:numRef>
          </c:val>
        </c:ser>
        <c:ser>
          <c:idx val="2"/>
          <c:order val="2"/>
          <c:tx>
            <c:strRef>
              <c:f>Sheet1!$A$4</c:f>
              <c:strCache>
                <c:ptCount val="1"/>
                <c:pt idx="0">
                  <c:v>Terry</c:v>
                </c:pt>
              </c:strCache>
            </c:strRef>
          </c:tx>
          <c:spPr>
            <a:ln w="4233">
              <a:solidFill>
                <a:srgbClr val="DD7C3F"/>
              </a:solidFill>
              <a:prstDash val="solid"/>
            </a:ln>
          </c:spPr>
          <c:marker>
            <c:symbol val="circle"/>
            <c:size val="15"/>
            <c:spPr>
              <a:solidFill>
                <a:srgbClr val="DF8045"/>
              </a:solidFill>
              <a:ln>
                <a:solidFill>
                  <a:srgbClr val="DD7C3F"/>
                </a:solidFill>
                <a:prstDash val="solid"/>
              </a:ln>
              <a:effectLst>
                <a:outerShdw dist="35921" dir="2700000" algn="br">
                  <a:srgbClr val="000000"/>
                </a:outerShdw>
              </a:effectLst>
            </c:spPr>
          </c:marker>
          <c:cat>
            <c:strRef>
              <c:f>Sheet1!$B$1:$E$1</c:f>
              <c:strCache>
                <c:ptCount val="4"/>
                <c:pt idx="0">
                  <c:v>Category 1</c:v>
                </c:pt>
                <c:pt idx="1">
                  <c:v>Category 2</c:v>
                </c:pt>
                <c:pt idx="2">
                  <c:v>Category 3</c:v>
                </c:pt>
                <c:pt idx="3">
                  <c:v>Category 4</c:v>
                </c:pt>
              </c:strCache>
            </c:strRef>
          </c:cat>
          <c:val>
            <c:numRef>
              <c:f>Sheet1!$B$4:$E$4</c:f>
              <c:numCache>
                <c:formatCode>General</c:formatCode>
                <c:ptCount val="4"/>
                <c:pt idx="0">
                  <c:v>2</c:v>
                </c:pt>
                <c:pt idx="1">
                  <c:v>2</c:v>
                </c:pt>
                <c:pt idx="2">
                  <c:v>3</c:v>
                </c:pt>
                <c:pt idx="3">
                  <c:v>5</c:v>
                </c:pt>
              </c:numCache>
            </c:numRef>
          </c:val>
        </c:ser>
        <c:ser>
          <c:idx val="3"/>
          <c:order val="3"/>
          <c:tx>
            <c:strRef>
              <c:f>Sheet1!$A$5</c:f>
              <c:strCache>
                <c:ptCount val="1"/>
                <c:pt idx="0">
                  <c:v>Ralph</c:v>
                </c:pt>
              </c:strCache>
            </c:strRef>
          </c:tx>
          <c:spPr>
            <a:ln w="4233">
              <a:solidFill>
                <a:srgbClr val="7ACB29"/>
              </a:solidFill>
              <a:prstDash val="solid"/>
            </a:ln>
          </c:spPr>
          <c:marker>
            <c:symbol val="circle"/>
            <c:size val="15"/>
            <c:spPr>
              <a:solidFill>
                <a:srgbClr val="7DCC2E"/>
              </a:solidFill>
              <a:ln>
                <a:solidFill>
                  <a:srgbClr val="7ACB29"/>
                </a:solidFill>
                <a:prstDash val="solid"/>
              </a:ln>
              <a:effectLst>
                <a:outerShdw dist="35921" dir="2700000" algn="br">
                  <a:srgbClr val="000000"/>
                </a:outerShdw>
              </a:effectLst>
            </c:spPr>
          </c:marker>
          <c:cat>
            <c:strRef>
              <c:f>Sheet1!$B$1:$E$1</c:f>
              <c:strCache>
                <c:ptCount val="4"/>
                <c:pt idx="0">
                  <c:v>Category 1</c:v>
                </c:pt>
                <c:pt idx="1">
                  <c:v>Category 2</c:v>
                </c:pt>
                <c:pt idx="2">
                  <c:v>Category 3</c:v>
                </c:pt>
                <c:pt idx="3">
                  <c:v>Category 4</c:v>
                </c:pt>
              </c:strCache>
            </c:strRef>
          </c:cat>
          <c:val>
            <c:numRef>
              <c:f>Sheet1!$B$5:$E$5</c:f>
              <c:numCache>
                <c:formatCode>General</c:formatCode>
                <c:ptCount val="4"/>
                <c:pt idx="0">
                  <c:v>1</c:v>
                </c:pt>
                <c:pt idx="1">
                  <c:v>3</c:v>
                </c:pt>
                <c:pt idx="2">
                  <c:v>5</c:v>
                </c:pt>
                <c:pt idx="3">
                  <c:v>5.5</c:v>
                </c:pt>
              </c:numCache>
            </c:numRef>
          </c:val>
        </c:ser>
        <c:marker val="1"/>
        <c:axId val="151544960"/>
        <c:axId val="151547264"/>
      </c:lineChart>
      <c:catAx>
        <c:axId val="151544960"/>
        <c:scaling>
          <c:orientation val="minMax"/>
        </c:scaling>
        <c:axPos val="b"/>
        <c:title>
          <c:tx>
            <c:rich>
              <a:bodyPr/>
              <a:lstStyle/>
              <a:p>
                <a:pPr>
                  <a:defRPr sz="5306" b="0" i="0" u="none" strike="noStrike" baseline="0">
                    <a:solidFill>
                      <a:srgbClr val="000000"/>
                    </a:solidFill>
                    <a:latin typeface="Helvetica"/>
                    <a:ea typeface="Helvetica"/>
                    <a:cs typeface="Helvetica"/>
                  </a:defRPr>
                </a:pPr>
                <a:endParaRPr lang="en-US"/>
              </a:p>
            </c:rich>
          </c:tx>
          <c:layout>
            <c:manualLayout>
              <c:xMode val="edge"/>
              <c:yMode val="edge"/>
              <c:x val="0.40288568257491703"/>
              <c:y val="0.85318107667210497"/>
            </c:manualLayout>
          </c:layout>
          <c:spPr>
            <a:noFill/>
            <a:ln w="33863">
              <a:noFill/>
            </a:ln>
          </c:spPr>
        </c:title>
        <c:numFmt formatCode="General" sourceLinked="1"/>
        <c:tickLblPos val="low"/>
        <c:spPr>
          <a:ln w="4233">
            <a:solidFill>
              <a:srgbClr val="1F7335"/>
            </a:solidFill>
            <a:prstDash val="solid"/>
          </a:ln>
        </c:spPr>
        <c:txPr>
          <a:bodyPr rot="0" vert="horz"/>
          <a:lstStyle/>
          <a:p>
            <a:pPr>
              <a:defRPr sz="4546" b="0" i="0" u="none" strike="noStrike" baseline="0">
                <a:solidFill>
                  <a:srgbClr val="000000"/>
                </a:solidFill>
                <a:latin typeface="Helvetica"/>
                <a:ea typeface="Helvetica"/>
                <a:cs typeface="Helvetica"/>
              </a:defRPr>
            </a:pPr>
            <a:endParaRPr lang="en-US"/>
          </a:p>
        </c:txPr>
        <c:crossAx val="151547264"/>
        <c:crosses val="autoZero"/>
        <c:auto val="1"/>
        <c:lblAlgn val="ctr"/>
        <c:lblOffset val="100"/>
        <c:tickLblSkip val="2"/>
        <c:tickMarkSkip val="1"/>
      </c:catAx>
      <c:valAx>
        <c:axId val="151547264"/>
        <c:scaling>
          <c:orientation val="minMax"/>
        </c:scaling>
        <c:axPos val="l"/>
        <c:majorGridlines>
          <c:spPr>
            <a:ln w="16931">
              <a:solidFill>
                <a:srgbClr val="1F7335"/>
              </a:solidFill>
              <a:prstDash val="solid"/>
            </a:ln>
          </c:spPr>
        </c:majorGridlines>
        <c:title>
          <c:tx>
            <c:rich>
              <a:bodyPr rot="0" vert="horz"/>
              <a:lstStyle/>
              <a:p>
                <a:pPr algn="ctr">
                  <a:defRPr sz="5306" b="0" i="0" u="none" strike="noStrike" baseline="0">
                    <a:solidFill>
                      <a:srgbClr val="000000"/>
                    </a:solidFill>
                    <a:latin typeface="Helvetica"/>
                    <a:ea typeface="Helvetica"/>
                    <a:cs typeface="Helvetica"/>
                  </a:defRPr>
                </a:pPr>
                <a:endParaRPr lang="en-US"/>
              </a:p>
            </c:rich>
          </c:tx>
          <c:layout>
            <c:manualLayout>
              <c:xMode val="edge"/>
              <c:yMode val="edge"/>
              <c:x val="7.1032186459489471E-2"/>
              <c:y val="0.36541598694942951"/>
            </c:manualLayout>
          </c:layout>
          <c:spPr>
            <a:noFill/>
            <a:ln w="33863">
              <a:noFill/>
            </a:ln>
          </c:spPr>
        </c:title>
        <c:numFmt formatCode="0.0" sourceLinked="0"/>
        <c:tickLblPos val="nextTo"/>
        <c:spPr>
          <a:ln w="4233">
            <a:solidFill>
              <a:srgbClr val="1F7335"/>
            </a:solidFill>
            <a:prstDash val="solid"/>
          </a:ln>
        </c:spPr>
        <c:txPr>
          <a:bodyPr rot="0" vert="horz"/>
          <a:lstStyle/>
          <a:p>
            <a:pPr>
              <a:defRPr sz="5306" b="0" i="0" u="none" strike="noStrike" baseline="0">
                <a:solidFill>
                  <a:srgbClr val="000000"/>
                </a:solidFill>
                <a:latin typeface="Helvetica"/>
                <a:ea typeface="Helvetica"/>
                <a:cs typeface="Helvetica"/>
              </a:defRPr>
            </a:pPr>
            <a:endParaRPr lang="en-US"/>
          </a:p>
        </c:txPr>
        <c:crossAx val="151544960"/>
        <c:crosses val="autoZero"/>
        <c:crossBetween val="midCat"/>
      </c:valAx>
      <c:spPr>
        <a:gradFill rotWithShape="0">
          <a:gsLst>
            <a:gs pos="0">
              <a:srgbClr val="000000">
                <a:alpha val="84999"/>
              </a:srgbClr>
            </a:gs>
            <a:gs pos="50000">
              <a:srgbClr val="000000">
                <a:alpha val="42500"/>
              </a:srgbClr>
            </a:gs>
            <a:gs pos="100000">
              <a:srgbClr val="000000">
                <a:alpha val="0"/>
              </a:srgbClr>
            </a:gs>
          </a:gsLst>
          <a:lin ang="5400000"/>
        </a:gradFill>
        <a:ln w="4233">
          <a:solidFill>
            <a:srgbClr val="1F7335"/>
          </a:solidFill>
          <a:prstDash val="solid"/>
        </a:ln>
      </c:spPr>
    </c:plotArea>
    <c:legend>
      <c:legendPos val="r"/>
      <c:layout>
        <c:manualLayout>
          <c:xMode val="edge"/>
          <c:yMode val="edge"/>
          <c:x val="0.63152053274139863"/>
          <c:y val="0.24469820554649296"/>
          <c:w val="0.29411764705882376"/>
          <c:h val="0.46492659053833607"/>
        </c:manualLayout>
      </c:layout>
      <c:spPr>
        <a:noFill/>
        <a:ln w="33863">
          <a:noFill/>
        </a:ln>
      </c:spPr>
      <c:txPr>
        <a:bodyPr/>
        <a:lstStyle/>
        <a:p>
          <a:pPr>
            <a:defRPr sz="4879" b="0" i="0" u="none" strike="noStrike" baseline="0">
              <a:solidFill>
                <a:srgbClr val="FFFFFF"/>
              </a:solidFill>
              <a:latin typeface="Helvetica"/>
              <a:ea typeface="Helvetica"/>
              <a:cs typeface="Helvetica"/>
            </a:defRPr>
          </a:pPr>
          <a:endParaRPr lang="en-US"/>
        </a:p>
      </c:txPr>
    </c:legend>
    <c:plotVisOnly val="1"/>
    <c:dispBlanksAs val="gap"/>
  </c:chart>
  <c:spPr>
    <a:solidFill>
      <a:srgbClr val="000000"/>
    </a:solidFill>
    <a:ln w="4233">
      <a:solidFill>
        <a:srgbClr val="FFFFFF"/>
      </a:solidFill>
      <a:prstDash val="solid"/>
    </a:ln>
  </c:spPr>
  <c:txPr>
    <a:bodyPr/>
    <a:lstStyle/>
    <a:p>
      <a:pPr>
        <a:defRPr sz="3413" b="0" i="0" u="none" strike="noStrike" baseline="0">
          <a:solidFill>
            <a:srgbClr val="000000"/>
          </a:solidFill>
          <a:latin typeface="Helvetica"/>
          <a:ea typeface="Helvetica"/>
          <a:cs typeface="Helvetica"/>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1660F-B674-42FB-9831-6D53042D6F0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FB7F408-0365-4298-B72C-023153377371}">
      <dgm:prSet phldrT="[Text]"/>
      <dgm:spPr>
        <a:solidFill>
          <a:schemeClr val="bg1">
            <a:lumMod val="95000"/>
            <a:lumOff val="5000"/>
          </a:schemeClr>
        </a:solidFill>
      </dgm:spPr>
      <dgm:t>
        <a:bodyPr/>
        <a:lstStyle/>
        <a:p>
          <a:r>
            <a:rPr lang="en-US" dirty="0" smtClean="0">
              <a:latin typeface="Aharoni" pitchFamily="2" charset="-79"/>
              <a:cs typeface="Aharoni" pitchFamily="2" charset="-79"/>
            </a:rPr>
            <a:t>Write about a current event and tie it to your brand</a:t>
          </a:r>
          <a:endParaRPr lang="en-US" dirty="0">
            <a:latin typeface="Aharoni" pitchFamily="2" charset="-79"/>
            <a:cs typeface="Aharoni" pitchFamily="2" charset="-79"/>
          </a:endParaRPr>
        </a:p>
      </dgm:t>
    </dgm:pt>
    <dgm:pt modelId="{E3DCAD60-8574-43F5-BA9E-5708E97AFC0F}" type="parTrans" cxnId="{871EA183-6482-4929-B44B-37311CBAC6D1}">
      <dgm:prSet/>
      <dgm:spPr/>
      <dgm:t>
        <a:bodyPr/>
        <a:lstStyle/>
        <a:p>
          <a:endParaRPr lang="en-US"/>
        </a:p>
      </dgm:t>
    </dgm:pt>
    <dgm:pt modelId="{2977212E-E7EE-48F9-A1BE-AFEFB69B6F19}" type="sibTrans" cxnId="{871EA183-6482-4929-B44B-37311CBAC6D1}">
      <dgm:prSet/>
      <dgm:spPr/>
      <dgm:t>
        <a:bodyPr/>
        <a:lstStyle/>
        <a:p>
          <a:endParaRPr lang="en-US"/>
        </a:p>
      </dgm:t>
    </dgm:pt>
    <dgm:pt modelId="{FB002F70-96FE-4DC0-A467-790CA1028263}">
      <dgm:prSet phldrT="[Text]"/>
      <dgm:spPr>
        <a:solidFill>
          <a:schemeClr val="bg1">
            <a:lumMod val="95000"/>
            <a:lumOff val="5000"/>
          </a:schemeClr>
        </a:solidFill>
      </dgm:spPr>
      <dgm:t>
        <a:bodyPr/>
        <a:lstStyle/>
        <a:p>
          <a:r>
            <a:rPr lang="en-US" dirty="0" smtClean="0">
              <a:latin typeface="Aharoni" pitchFamily="2" charset="-79"/>
              <a:cs typeface="Aharoni" pitchFamily="2" charset="-79"/>
            </a:rPr>
            <a:t>Ask your audience to post questions</a:t>
          </a:r>
          <a:endParaRPr lang="en-US" dirty="0">
            <a:latin typeface="Aharoni" pitchFamily="2" charset="-79"/>
            <a:cs typeface="Aharoni" pitchFamily="2" charset="-79"/>
          </a:endParaRPr>
        </a:p>
      </dgm:t>
    </dgm:pt>
    <dgm:pt modelId="{886193B7-EFB6-4DE2-84BE-FFC43B62BEE2}" type="parTrans" cxnId="{33824EB1-FCA6-49D8-B28E-6C039B730E56}">
      <dgm:prSet/>
      <dgm:spPr/>
      <dgm:t>
        <a:bodyPr/>
        <a:lstStyle/>
        <a:p>
          <a:endParaRPr lang="en-US"/>
        </a:p>
      </dgm:t>
    </dgm:pt>
    <dgm:pt modelId="{70154ACA-CA55-4CD2-A768-A9A4C731E97D}" type="sibTrans" cxnId="{33824EB1-FCA6-49D8-B28E-6C039B730E56}">
      <dgm:prSet/>
      <dgm:spPr/>
      <dgm:t>
        <a:bodyPr/>
        <a:lstStyle/>
        <a:p>
          <a:endParaRPr lang="en-US"/>
        </a:p>
      </dgm:t>
    </dgm:pt>
    <dgm:pt modelId="{E86E45AE-E40F-47B3-A794-23E840569ADC}">
      <dgm:prSet phldrT="[Text]"/>
      <dgm:spPr>
        <a:solidFill>
          <a:schemeClr val="bg1">
            <a:lumMod val="95000"/>
            <a:lumOff val="5000"/>
          </a:schemeClr>
        </a:solidFill>
      </dgm:spPr>
      <dgm:t>
        <a:bodyPr/>
        <a:lstStyle/>
        <a:p>
          <a:r>
            <a:rPr lang="en-US" dirty="0" smtClean="0">
              <a:latin typeface="Aharoni" pitchFamily="2" charset="-79"/>
              <a:cs typeface="Aharoni" pitchFamily="2" charset="-79"/>
            </a:rPr>
            <a:t>Celebrate your milestones</a:t>
          </a:r>
          <a:endParaRPr lang="en-US" dirty="0">
            <a:latin typeface="Aharoni" pitchFamily="2" charset="-79"/>
            <a:cs typeface="Aharoni" pitchFamily="2" charset="-79"/>
          </a:endParaRPr>
        </a:p>
      </dgm:t>
    </dgm:pt>
    <dgm:pt modelId="{9566B296-D806-408B-9767-E4812C1D32AB}" type="parTrans" cxnId="{D93A7D42-32E4-4569-AD2E-AFEB8EB35284}">
      <dgm:prSet/>
      <dgm:spPr/>
      <dgm:t>
        <a:bodyPr/>
        <a:lstStyle/>
        <a:p>
          <a:endParaRPr lang="en-US"/>
        </a:p>
      </dgm:t>
    </dgm:pt>
    <dgm:pt modelId="{93ABD01C-B8B7-42A9-AE70-EB89C0C27448}" type="sibTrans" cxnId="{D93A7D42-32E4-4569-AD2E-AFEB8EB35284}">
      <dgm:prSet/>
      <dgm:spPr/>
      <dgm:t>
        <a:bodyPr/>
        <a:lstStyle/>
        <a:p>
          <a:endParaRPr lang="en-US"/>
        </a:p>
      </dgm:t>
    </dgm:pt>
    <dgm:pt modelId="{8CCF86FA-372C-499D-B832-5E15A192F03C}">
      <dgm:prSet phldrT="[Text]"/>
      <dgm:spPr>
        <a:solidFill>
          <a:schemeClr val="bg1">
            <a:lumMod val="95000"/>
            <a:lumOff val="5000"/>
          </a:schemeClr>
        </a:solidFill>
      </dgm:spPr>
      <dgm:t>
        <a:bodyPr/>
        <a:lstStyle/>
        <a:p>
          <a:r>
            <a:rPr lang="en-US" dirty="0" smtClean="0">
              <a:latin typeface="Aharoni" pitchFamily="2" charset="-79"/>
              <a:cs typeface="Aharoni" pitchFamily="2" charset="-79"/>
            </a:rPr>
            <a:t>Find and share a funny YouTube Video</a:t>
          </a:r>
          <a:endParaRPr lang="en-US" dirty="0">
            <a:latin typeface="Aharoni" pitchFamily="2" charset="-79"/>
            <a:cs typeface="Aharoni" pitchFamily="2" charset="-79"/>
          </a:endParaRPr>
        </a:p>
      </dgm:t>
    </dgm:pt>
    <dgm:pt modelId="{2D688816-F980-4C8A-8653-37D06DE5BA92}" type="parTrans" cxnId="{B3154DA4-963E-47BC-B5B4-537C5F06EEC3}">
      <dgm:prSet/>
      <dgm:spPr/>
      <dgm:t>
        <a:bodyPr/>
        <a:lstStyle/>
        <a:p>
          <a:endParaRPr lang="en-US"/>
        </a:p>
      </dgm:t>
    </dgm:pt>
    <dgm:pt modelId="{C29FCBD8-E8C7-47C5-86A8-5D3BF27B139F}" type="sibTrans" cxnId="{B3154DA4-963E-47BC-B5B4-537C5F06EEC3}">
      <dgm:prSet/>
      <dgm:spPr/>
      <dgm:t>
        <a:bodyPr/>
        <a:lstStyle/>
        <a:p>
          <a:endParaRPr lang="en-US"/>
        </a:p>
      </dgm:t>
    </dgm:pt>
    <dgm:pt modelId="{6B00B4AA-C2D4-476D-B6D9-2904A2F82479}">
      <dgm:prSet phldrT="[Text]"/>
      <dgm:spPr>
        <a:solidFill>
          <a:schemeClr val="bg1">
            <a:lumMod val="95000"/>
            <a:lumOff val="5000"/>
          </a:schemeClr>
        </a:solidFill>
      </dgm:spPr>
      <dgm:t>
        <a:bodyPr/>
        <a:lstStyle/>
        <a:p>
          <a:r>
            <a:rPr lang="en-US" dirty="0" smtClean="0">
              <a:latin typeface="Aharoni" pitchFamily="2" charset="-79"/>
              <a:cs typeface="Aharoni" pitchFamily="2" charset="-79"/>
            </a:rPr>
            <a:t>Run a </a:t>
          </a:r>
          <a:r>
            <a:rPr lang="en-US" dirty="0" err="1" smtClean="0">
              <a:latin typeface="Aharoni" pitchFamily="2" charset="-79"/>
              <a:cs typeface="Aharoni" pitchFamily="2" charset="-79"/>
            </a:rPr>
            <a:t>FaceBook</a:t>
          </a:r>
          <a:r>
            <a:rPr lang="en-US" dirty="0" smtClean="0">
              <a:latin typeface="Aharoni" pitchFamily="2" charset="-79"/>
              <a:cs typeface="Aharoni" pitchFamily="2" charset="-79"/>
            </a:rPr>
            <a:t> Contest</a:t>
          </a:r>
          <a:endParaRPr lang="en-US" dirty="0">
            <a:latin typeface="Aharoni" pitchFamily="2" charset="-79"/>
            <a:cs typeface="Aharoni" pitchFamily="2" charset="-79"/>
          </a:endParaRPr>
        </a:p>
      </dgm:t>
    </dgm:pt>
    <dgm:pt modelId="{3D82207F-86A2-4951-BAAD-043D783E4BB0}" type="parTrans" cxnId="{020BD2F9-EA6D-4879-82C9-6DDEF960C43C}">
      <dgm:prSet/>
      <dgm:spPr/>
      <dgm:t>
        <a:bodyPr/>
        <a:lstStyle/>
        <a:p>
          <a:endParaRPr lang="en-US"/>
        </a:p>
      </dgm:t>
    </dgm:pt>
    <dgm:pt modelId="{D0816314-E491-4131-8870-2203D9C9ABD6}" type="sibTrans" cxnId="{020BD2F9-EA6D-4879-82C9-6DDEF960C43C}">
      <dgm:prSet/>
      <dgm:spPr/>
      <dgm:t>
        <a:bodyPr/>
        <a:lstStyle/>
        <a:p>
          <a:endParaRPr lang="en-US"/>
        </a:p>
      </dgm:t>
    </dgm:pt>
    <dgm:pt modelId="{758838C2-00F2-4D51-8459-75B1FAED5EE3}" type="pres">
      <dgm:prSet presAssocID="{C4A1660F-B674-42FB-9831-6D53042D6F01}" presName="linear" presStyleCnt="0">
        <dgm:presLayoutVars>
          <dgm:dir/>
          <dgm:animLvl val="lvl"/>
          <dgm:resizeHandles val="exact"/>
        </dgm:presLayoutVars>
      </dgm:prSet>
      <dgm:spPr/>
      <dgm:t>
        <a:bodyPr/>
        <a:lstStyle/>
        <a:p>
          <a:endParaRPr lang="en-US"/>
        </a:p>
      </dgm:t>
    </dgm:pt>
    <dgm:pt modelId="{DF56DDD5-108F-4543-8473-97AF4F88FB90}" type="pres">
      <dgm:prSet presAssocID="{EFB7F408-0365-4298-B72C-023153377371}" presName="parentLin" presStyleCnt="0"/>
      <dgm:spPr/>
    </dgm:pt>
    <dgm:pt modelId="{30919F23-6569-44CB-A262-ED8EC96CEBDE}" type="pres">
      <dgm:prSet presAssocID="{EFB7F408-0365-4298-B72C-023153377371}" presName="parentLeftMargin" presStyleLbl="node1" presStyleIdx="0" presStyleCnt="5"/>
      <dgm:spPr/>
      <dgm:t>
        <a:bodyPr/>
        <a:lstStyle/>
        <a:p>
          <a:endParaRPr lang="en-US"/>
        </a:p>
      </dgm:t>
    </dgm:pt>
    <dgm:pt modelId="{A0422688-FC72-44C7-A676-7574FE425203}" type="pres">
      <dgm:prSet presAssocID="{EFB7F408-0365-4298-B72C-023153377371}" presName="parentText" presStyleLbl="node1" presStyleIdx="0" presStyleCnt="5" custLinFactNeighborX="5469" custLinFactNeighborY="-4396">
        <dgm:presLayoutVars>
          <dgm:chMax val="0"/>
          <dgm:bulletEnabled val="1"/>
        </dgm:presLayoutVars>
      </dgm:prSet>
      <dgm:spPr/>
      <dgm:t>
        <a:bodyPr/>
        <a:lstStyle/>
        <a:p>
          <a:endParaRPr lang="en-US"/>
        </a:p>
      </dgm:t>
    </dgm:pt>
    <dgm:pt modelId="{9CF98BD8-E211-4C8D-B335-4665838D1355}" type="pres">
      <dgm:prSet presAssocID="{EFB7F408-0365-4298-B72C-023153377371}" presName="negativeSpace" presStyleCnt="0"/>
      <dgm:spPr/>
    </dgm:pt>
    <dgm:pt modelId="{70804550-1A8A-48E9-B825-47A06DA8506A}" type="pres">
      <dgm:prSet presAssocID="{EFB7F408-0365-4298-B72C-023153377371}" presName="childText" presStyleLbl="conFgAcc1" presStyleIdx="0" presStyleCnt="5">
        <dgm:presLayoutVars>
          <dgm:bulletEnabled val="1"/>
        </dgm:presLayoutVars>
      </dgm:prSet>
      <dgm:spPr/>
    </dgm:pt>
    <dgm:pt modelId="{F87885B3-9FE5-4EA5-944C-BDAE20BF7702}" type="pres">
      <dgm:prSet presAssocID="{2977212E-E7EE-48F9-A1BE-AFEFB69B6F19}" presName="spaceBetweenRectangles" presStyleCnt="0"/>
      <dgm:spPr/>
    </dgm:pt>
    <dgm:pt modelId="{16518DEF-1EDE-48BA-8429-F8843F647AC5}" type="pres">
      <dgm:prSet presAssocID="{8CCF86FA-372C-499D-B832-5E15A192F03C}" presName="parentLin" presStyleCnt="0"/>
      <dgm:spPr/>
    </dgm:pt>
    <dgm:pt modelId="{3F396844-BE66-46DE-A71A-8F18EFF3E388}" type="pres">
      <dgm:prSet presAssocID="{8CCF86FA-372C-499D-B832-5E15A192F03C}" presName="parentLeftMargin" presStyleLbl="node1" presStyleIdx="0" presStyleCnt="5"/>
      <dgm:spPr/>
      <dgm:t>
        <a:bodyPr/>
        <a:lstStyle/>
        <a:p>
          <a:endParaRPr lang="en-US"/>
        </a:p>
      </dgm:t>
    </dgm:pt>
    <dgm:pt modelId="{CDBAE786-BFA6-499C-A269-7F9B0EE4EC43}" type="pres">
      <dgm:prSet presAssocID="{8CCF86FA-372C-499D-B832-5E15A192F03C}" presName="parentText" presStyleLbl="node1" presStyleIdx="1" presStyleCnt="5">
        <dgm:presLayoutVars>
          <dgm:chMax val="0"/>
          <dgm:bulletEnabled val="1"/>
        </dgm:presLayoutVars>
      </dgm:prSet>
      <dgm:spPr/>
      <dgm:t>
        <a:bodyPr/>
        <a:lstStyle/>
        <a:p>
          <a:endParaRPr lang="en-US"/>
        </a:p>
      </dgm:t>
    </dgm:pt>
    <dgm:pt modelId="{ADDD53B2-EC3B-47D0-A808-D38574CDC409}" type="pres">
      <dgm:prSet presAssocID="{8CCF86FA-372C-499D-B832-5E15A192F03C}" presName="negativeSpace" presStyleCnt="0"/>
      <dgm:spPr/>
    </dgm:pt>
    <dgm:pt modelId="{97ACA9EA-D2CD-433D-92BB-92EEBC728881}" type="pres">
      <dgm:prSet presAssocID="{8CCF86FA-372C-499D-B832-5E15A192F03C}" presName="childText" presStyleLbl="conFgAcc1" presStyleIdx="1" presStyleCnt="5">
        <dgm:presLayoutVars>
          <dgm:bulletEnabled val="1"/>
        </dgm:presLayoutVars>
      </dgm:prSet>
      <dgm:spPr/>
    </dgm:pt>
    <dgm:pt modelId="{ECB24C1C-4E97-4064-9F94-506E22A72DC6}" type="pres">
      <dgm:prSet presAssocID="{C29FCBD8-E8C7-47C5-86A8-5D3BF27B139F}" presName="spaceBetweenRectangles" presStyleCnt="0"/>
      <dgm:spPr/>
    </dgm:pt>
    <dgm:pt modelId="{04CA31E5-6BD5-4FE1-BAC3-00AD37ECFAEA}" type="pres">
      <dgm:prSet presAssocID="{FB002F70-96FE-4DC0-A467-790CA1028263}" presName="parentLin" presStyleCnt="0"/>
      <dgm:spPr/>
    </dgm:pt>
    <dgm:pt modelId="{A17DAD0A-B2A0-4BDC-845D-C76F2F20898B}" type="pres">
      <dgm:prSet presAssocID="{FB002F70-96FE-4DC0-A467-790CA1028263}" presName="parentLeftMargin" presStyleLbl="node1" presStyleIdx="1" presStyleCnt="5"/>
      <dgm:spPr/>
      <dgm:t>
        <a:bodyPr/>
        <a:lstStyle/>
        <a:p>
          <a:endParaRPr lang="en-US"/>
        </a:p>
      </dgm:t>
    </dgm:pt>
    <dgm:pt modelId="{CAD44BC2-BA99-4D52-B325-4D969E949719}" type="pres">
      <dgm:prSet presAssocID="{FB002F70-96FE-4DC0-A467-790CA1028263}" presName="parentText" presStyleLbl="node1" presStyleIdx="2" presStyleCnt="5">
        <dgm:presLayoutVars>
          <dgm:chMax val="0"/>
          <dgm:bulletEnabled val="1"/>
        </dgm:presLayoutVars>
      </dgm:prSet>
      <dgm:spPr/>
      <dgm:t>
        <a:bodyPr/>
        <a:lstStyle/>
        <a:p>
          <a:endParaRPr lang="en-US"/>
        </a:p>
      </dgm:t>
    </dgm:pt>
    <dgm:pt modelId="{87B2062A-78ED-4E37-94EE-94F50F32D67A}" type="pres">
      <dgm:prSet presAssocID="{FB002F70-96FE-4DC0-A467-790CA1028263}" presName="negativeSpace" presStyleCnt="0"/>
      <dgm:spPr/>
    </dgm:pt>
    <dgm:pt modelId="{88E792B8-0C3E-4485-932F-0D7AF069E915}" type="pres">
      <dgm:prSet presAssocID="{FB002F70-96FE-4DC0-A467-790CA1028263}" presName="childText" presStyleLbl="conFgAcc1" presStyleIdx="2" presStyleCnt="5">
        <dgm:presLayoutVars>
          <dgm:bulletEnabled val="1"/>
        </dgm:presLayoutVars>
      </dgm:prSet>
      <dgm:spPr/>
    </dgm:pt>
    <dgm:pt modelId="{4E5587FC-6D6B-4A30-B342-4FACDB47CEE9}" type="pres">
      <dgm:prSet presAssocID="{70154ACA-CA55-4CD2-A768-A9A4C731E97D}" presName="spaceBetweenRectangles" presStyleCnt="0"/>
      <dgm:spPr/>
    </dgm:pt>
    <dgm:pt modelId="{B37A107A-E3FB-43A2-AAEC-6E4216235EFF}" type="pres">
      <dgm:prSet presAssocID="{E86E45AE-E40F-47B3-A794-23E840569ADC}" presName="parentLin" presStyleCnt="0"/>
      <dgm:spPr/>
    </dgm:pt>
    <dgm:pt modelId="{3C23D9B1-2F46-446F-8AEB-5C745C21B7F7}" type="pres">
      <dgm:prSet presAssocID="{E86E45AE-E40F-47B3-A794-23E840569ADC}" presName="parentLeftMargin" presStyleLbl="node1" presStyleIdx="2" presStyleCnt="5"/>
      <dgm:spPr/>
      <dgm:t>
        <a:bodyPr/>
        <a:lstStyle/>
        <a:p>
          <a:endParaRPr lang="en-US"/>
        </a:p>
      </dgm:t>
    </dgm:pt>
    <dgm:pt modelId="{AC8F78E7-60F8-4E72-A6C9-B4B19DB3B586}" type="pres">
      <dgm:prSet presAssocID="{E86E45AE-E40F-47B3-A794-23E840569ADC}" presName="parentText" presStyleLbl="node1" presStyleIdx="3" presStyleCnt="5">
        <dgm:presLayoutVars>
          <dgm:chMax val="0"/>
          <dgm:bulletEnabled val="1"/>
        </dgm:presLayoutVars>
      </dgm:prSet>
      <dgm:spPr/>
      <dgm:t>
        <a:bodyPr/>
        <a:lstStyle/>
        <a:p>
          <a:endParaRPr lang="en-US"/>
        </a:p>
      </dgm:t>
    </dgm:pt>
    <dgm:pt modelId="{C6D3A1D7-DEE7-436E-B604-94B8F1E4FE92}" type="pres">
      <dgm:prSet presAssocID="{E86E45AE-E40F-47B3-A794-23E840569ADC}" presName="negativeSpace" presStyleCnt="0"/>
      <dgm:spPr/>
    </dgm:pt>
    <dgm:pt modelId="{5041A1FA-A4A9-45E2-B0EB-E71EED55EDAF}" type="pres">
      <dgm:prSet presAssocID="{E86E45AE-E40F-47B3-A794-23E840569ADC}" presName="childText" presStyleLbl="conFgAcc1" presStyleIdx="3" presStyleCnt="5">
        <dgm:presLayoutVars>
          <dgm:bulletEnabled val="1"/>
        </dgm:presLayoutVars>
      </dgm:prSet>
      <dgm:spPr/>
    </dgm:pt>
    <dgm:pt modelId="{01A2D46B-285A-419C-AC1F-F5EA6CBB9B64}" type="pres">
      <dgm:prSet presAssocID="{93ABD01C-B8B7-42A9-AE70-EB89C0C27448}" presName="spaceBetweenRectangles" presStyleCnt="0"/>
      <dgm:spPr/>
    </dgm:pt>
    <dgm:pt modelId="{7622869D-629F-435E-84DB-B6ED84CA0FBD}" type="pres">
      <dgm:prSet presAssocID="{6B00B4AA-C2D4-476D-B6D9-2904A2F82479}" presName="parentLin" presStyleCnt="0"/>
      <dgm:spPr/>
    </dgm:pt>
    <dgm:pt modelId="{78636B46-57CB-428F-BDE5-A2FC2080E26D}" type="pres">
      <dgm:prSet presAssocID="{6B00B4AA-C2D4-476D-B6D9-2904A2F82479}" presName="parentLeftMargin" presStyleLbl="node1" presStyleIdx="3" presStyleCnt="5"/>
      <dgm:spPr/>
      <dgm:t>
        <a:bodyPr/>
        <a:lstStyle/>
        <a:p>
          <a:endParaRPr lang="en-US"/>
        </a:p>
      </dgm:t>
    </dgm:pt>
    <dgm:pt modelId="{713C68DF-3341-4485-9BE7-790645C0F727}" type="pres">
      <dgm:prSet presAssocID="{6B00B4AA-C2D4-476D-B6D9-2904A2F82479}" presName="parentText" presStyleLbl="node1" presStyleIdx="4" presStyleCnt="5">
        <dgm:presLayoutVars>
          <dgm:chMax val="0"/>
          <dgm:bulletEnabled val="1"/>
        </dgm:presLayoutVars>
      </dgm:prSet>
      <dgm:spPr/>
      <dgm:t>
        <a:bodyPr/>
        <a:lstStyle/>
        <a:p>
          <a:endParaRPr lang="en-US"/>
        </a:p>
      </dgm:t>
    </dgm:pt>
    <dgm:pt modelId="{D87363A1-3EDB-483D-89E4-A1C6B2FBE181}" type="pres">
      <dgm:prSet presAssocID="{6B00B4AA-C2D4-476D-B6D9-2904A2F82479}" presName="negativeSpace" presStyleCnt="0"/>
      <dgm:spPr/>
    </dgm:pt>
    <dgm:pt modelId="{19B23438-1C90-4FD7-B69E-809BFF80DE72}" type="pres">
      <dgm:prSet presAssocID="{6B00B4AA-C2D4-476D-B6D9-2904A2F82479}" presName="childText" presStyleLbl="conFgAcc1" presStyleIdx="4" presStyleCnt="5">
        <dgm:presLayoutVars>
          <dgm:bulletEnabled val="1"/>
        </dgm:presLayoutVars>
      </dgm:prSet>
      <dgm:spPr/>
    </dgm:pt>
  </dgm:ptLst>
  <dgm:cxnLst>
    <dgm:cxn modelId="{55DAC709-BB2C-47EB-B0E6-70A81935C290}" type="presOf" srcId="{E86E45AE-E40F-47B3-A794-23E840569ADC}" destId="{AC8F78E7-60F8-4E72-A6C9-B4B19DB3B586}" srcOrd="1" destOrd="0" presId="urn:microsoft.com/office/officeart/2005/8/layout/list1"/>
    <dgm:cxn modelId="{33824EB1-FCA6-49D8-B28E-6C039B730E56}" srcId="{C4A1660F-B674-42FB-9831-6D53042D6F01}" destId="{FB002F70-96FE-4DC0-A467-790CA1028263}" srcOrd="2" destOrd="0" parTransId="{886193B7-EFB6-4DE2-84BE-FFC43B62BEE2}" sibTransId="{70154ACA-CA55-4CD2-A768-A9A4C731E97D}"/>
    <dgm:cxn modelId="{020BD2F9-EA6D-4879-82C9-6DDEF960C43C}" srcId="{C4A1660F-B674-42FB-9831-6D53042D6F01}" destId="{6B00B4AA-C2D4-476D-B6D9-2904A2F82479}" srcOrd="4" destOrd="0" parTransId="{3D82207F-86A2-4951-BAAD-043D783E4BB0}" sibTransId="{D0816314-E491-4131-8870-2203D9C9ABD6}"/>
    <dgm:cxn modelId="{992AC2E9-900B-4211-BBED-EE6EA2B36E12}" type="presOf" srcId="{EFB7F408-0365-4298-B72C-023153377371}" destId="{A0422688-FC72-44C7-A676-7574FE425203}" srcOrd="1" destOrd="0" presId="urn:microsoft.com/office/officeart/2005/8/layout/list1"/>
    <dgm:cxn modelId="{8C3217C9-32D5-468F-B1D4-D32ECB18E101}" type="presOf" srcId="{8CCF86FA-372C-499D-B832-5E15A192F03C}" destId="{3F396844-BE66-46DE-A71A-8F18EFF3E388}" srcOrd="0" destOrd="0" presId="urn:microsoft.com/office/officeart/2005/8/layout/list1"/>
    <dgm:cxn modelId="{871EA183-6482-4929-B44B-37311CBAC6D1}" srcId="{C4A1660F-B674-42FB-9831-6D53042D6F01}" destId="{EFB7F408-0365-4298-B72C-023153377371}" srcOrd="0" destOrd="0" parTransId="{E3DCAD60-8574-43F5-BA9E-5708E97AFC0F}" sibTransId="{2977212E-E7EE-48F9-A1BE-AFEFB69B6F19}"/>
    <dgm:cxn modelId="{50427DF1-3F29-4EF9-98C2-DD8FF159EE78}" type="presOf" srcId="{8CCF86FA-372C-499D-B832-5E15A192F03C}" destId="{CDBAE786-BFA6-499C-A269-7F9B0EE4EC43}" srcOrd="1" destOrd="0" presId="urn:microsoft.com/office/officeart/2005/8/layout/list1"/>
    <dgm:cxn modelId="{B732B00C-36F0-441F-9F3C-1C74FE2E9677}" type="presOf" srcId="{E86E45AE-E40F-47B3-A794-23E840569ADC}" destId="{3C23D9B1-2F46-446F-8AEB-5C745C21B7F7}" srcOrd="0" destOrd="0" presId="urn:microsoft.com/office/officeart/2005/8/layout/list1"/>
    <dgm:cxn modelId="{D93A7D42-32E4-4569-AD2E-AFEB8EB35284}" srcId="{C4A1660F-B674-42FB-9831-6D53042D6F01}" destId="{E86E45AE-E40F-47B3-A794-23E840569ADC}" srcOrd="3" destOrd="0" parTransId="{9566B296-D806-408B-9767-E4812C1D32AB}" sibTransId="{93ABD01C-B8B7-42A9-AE70-EB89C0C27448}"/>
    <dgm:cxn modelId="{B3154DA4-963E-47BC-B5B4-537C5F06EEC3}" srcId="{C4A1660F-B674-42FB-9831-6D53042D6F01}" destId="{8CCF86FA-372C-499D-B832-5E15A192F03C}" srcOrd="1" destOrd="0" parTransId="{2D688816-F980-4C8A-8653-37D06DE5BA92}" sibTransId="{C29FCBD8-E8C7-47C5-86A8-5D3BF27B139F}"/>
    <dgm:cxn modelId="{262D532F-2987-4163-A308-427F605E9114}" type="presOf" srcId="{FB002F70-96FE-4DC0-A467-790CA1028263}" destId="{A17DAD0A-B2A0-4BDC-845D-C76F2F20898B}" srcOrd="0" destOrd="0" presId="urn:microsoft.com/office/officeart/2005/8/layout/list1"/>
    <dgm:cxn modelId="{3D327355-40DE-4272-B9FC-6C16D7146361}" type="presOf" srcId="{EFB7F408-0365-4298-B72C-023153377371}" destId="{30919F23-6569-44CB-A262-ED8EC96CEBDE}" srcOrd="0" destOrd="0" presId="urn:microsoft.com/office/officeart/2005/8/layout/list1"/>
    <dgm:cxn modelId="{A9B85283-2AB5-436F-87A4-FAEEB4E065FC}" type="presOf" srcId="{C4A1660F-B674-42FB-9831-6D53042D6F01}" destId="{758838C2-00F2-4D51-8459-75B1FAED5EE3}" srcOrd="0" destOrd="0" presId="urn:microsoft.com/office/officeart/2005/8/layout/list1"/>
    <dgm:cxn modelId="{3228C843-B0F1-4504-928C-EC71C4AE876A}" type="presOf" srcId="{6B00B4AA-C2D4-476D-B6D9-2904A2F82479}" destId="{713C68DF-3341-4485-9BE7-790645C0F727}" srcOrd="1" destOrd="0" presId="urn:microsoft.com/office/officeart/2005/8/layout/list1"/>
    <dgm:cxn modelId="{7DCFCECD-0E90-4985-89D3-6CC0F0FBF25F}" type="presOf" srcId="{6B00B4AA-C2D4-476D-B6D9-2904A2F82479}" destId="{78636B46-57CB-428F-BDE5-A2FC2080E26D}" srcOrd="0" destOrd="0" presId="urn:microsoft.com/office/officeart/2005/8/layout/list1"/>
    <dgm:cxn modelId="{D9985DB8-4D71-40B2-ACE9-E29EC01EEC19}" type="presOf" srcId="{FB002F70-96FE-4DC0-A467-790CA1028263}" destId="{CAD44BC2-BA99-4D52-B325-4D969E949719}" srcOrd="1" destOrd="0" presId="urn:microsoft.com/office/officeart/2005/8/layout/list1"/>
    <dgm:cxn modelId="{5BD71531-1416-430F-B59C-A5179D9B6330}" type="presParOf" srcId="{758838C2-00F2-4D51-8459-75B1FAED5EE3}" destId="{DF56DDD5-108F-4543-8473-97AF4F88FB90}" srcOrd="0" destOrd="0" presId="urn:microsoft.com/office/officeart/2005/8/layout/list1"/>
    <dgm:cxn modelId="{268D661E-5159-4708-BB8E-1B271CFEB31D}" type="presParOf" srcId="{DF56DDD5-108F-4543-8473-97AF4F88FB90}" destId="{30919F23-6569-44CB-A262-ED8EC96CEBDE}" srcOrd="0" destOrd="0" presId="urn:microsoft.com/office/officeart/2005/8/layout/list1"/>
    <dgm:cxn modelId="{7FE7473F-3048-4B1E-86D1-414C189FB3D0}" type="presParOf" srcId="{DF56DDD5-108F-4543-8473-97AF4F88FB90}" destId="{A0422688-FC72-44C7-A676-7574FE425203}" srcOrd="1" destOrd="0" presId="urn:microsoft.com/office/officeart/2005/8/layout/list1"/>
    <dgm:cxn modelId="{DEEEF7BA-FBCF-49F4-B3A1-C4414046E236}" type="presParOf" srcId="{758838C2-00F2-4D51-8459-75B1FAED5EE3}" destId="{9CF98BD8-E211-4C8D-B335-4665838D1355}" srcOrd="1" destOrd="0" presId="urn:microsoft.com/office/officeart/2005/8/layout/list1"/>
    <dgm:cxn modelId="{34C80CAD-06D1-4342-B719-24E34D6C509B}" type="presParOf" srcId="{758838C2-00F2-4D51-8459-75B1FAED5EE3}" destId="{70804550-1A8A-48E9-B825-47A06DA8506A}" srcOrd="2" destOrd="0" presId="urn:microsoft.com/office/officeart/2005/8/layout/list1"/>
    <dgm:cxn modelId="{E2C13337-2939-4618-A237-F482FE40F10A}" type="presParOf" srcId="{758838C2-00F2-4D51-8459-75B1FAED5EE3}" destId="{F87885B3-9FE5-4EA5-944C-BDAE20BF7702}" srcOrd="3" destOrd="0" presId="urn:microsoft.com/office/officeart/2005/8/layout/list1"/>
    <dgm:cxn modelId="{7FEB4C15-F3B5-4D3D-93D4-5D9F528570FB}" type="presParOf" srcId="{758838C2-00F2-4D51-8459-75B1FAED5EE3}" destId="{16518DEF-1EDE-48BA-8429-F8843F647AC5}" srcOrd="4" destOrd="0" presId="urn:microsoft.com/office/officeart/2005/8/layout/list1"/>
    <dgm:cxn modelId="{C9547148-C7DF-4DAA-8B58-6D254CC9C348}" type="presParOf" srcId="{16518DEF-1EDE-48BA-8429-F8843F647AC5}" destId="{3F396844-BE66-46DE-A71A-8F18EFF3E388}" srcOrd="0" destOrd="0" presId="urn:microsoft.com/office/officeart/2005/8/layout/list1"/>
    <dgm:cxn modelId="{AA4C58E9-4C73-4470-B0CA-7672803A86B9}" type="presParOf" srcId="{16518DEF-1EDE-48BA-8429-F8843F647AC5}" destId="{CDBAE786-BFA6-499C-A269-7F9B0EE4EC43}" srcOrd="1" destOrd="0" presId="urn:microsoft.com/office/officeart/2005/8/layout/list1"/>
    <dgm:cxn modelId="{B13DF0E8-EFC4-4D42-B8BB-4BEDB56D9ACD}" type="presParOf" srcId="{758838C2-00F2-4D51-8459-75B1FAED5EE3}" destId="{ADDD53B2-EC3B-47D0-A808-D38574CDC409}" srcOrd="5" destOrd="0" presId="urn:microsoft.com/office/officeart/2005/8/layout/list1"/>
    <dgm:cxn modelId="{7A286703-F707-43AD-AE31-EEA0A10330AB}" type="presParOf" srcId="{758838C2-00F2-4D51-8459-75B1FAED5EE3}" destId="{97ACA9EA-D2CD-433D-92BB-92EEBC728881}" srcOrd="6" destOrd="0" presId="urn:microsoft.com/office/officeart/2005/8/layout/list1"/>
    <dgm:cxn modelId="{23A92806-24A3-4163-BBC1-904BC6E8FCE3}" type="presParOf" srcId="{758838C2-00F2-4D51-8459-75B1FAED5EE3}" destId="{ECB24C1C-4E97-4064-9F94-506E22A72DC6}" srcOrd="7" destOrd="0" presId="urn:microsoft.com/office/officeart/2005/8/layout/list1"/>
    <dgm:cxn modelId="{B6D8D3C8-AA0A-4BEC-89B6-2CA35AD7B65F}" type="presParOf" srcId="{758838C2-00F2-4D51-8459-75B1FAED5EE3}" destId="{04CA31E5-6BD5-4FE1-BAC3-00AD37ECFAEA}" srcOrd="8" destOrd="0" presId="urn:microsoft.com/office/officeart/2005/8/layout/list1"/>
    <dgm:cxn modelId="{4AF6DCF5-B31D-4B58-AF5D-901A2AEBAE57}" type="presParOf" srcId="{04CA31E5-6BD5-4FE1-BAC3-00AD37ECFAEA}" destId="{A17DAD0A-B2A0-4BDC-845D-C76F2F20898B}" srcOrd="0" destOrd="0" presId="urn:microsoft.com/office/officeart/2005/8/layout/list1"/>
    <dgm:cxn modelId="{189B4EFF-BE09-4303-9023-B101577B0507}" type="presParOf" srcId="{04CA31E5-6BD5-4FE1-BAC3-00AD37ECFAEA}" destId="{CAD44BC2-BA99-4D52-B325-4D969E949719}" srcOrd="1" destOrd="0" presId="urn:microsoft.com/office/officeart/2005/8/layout/list1"/>
    <dgm:cxn modelId="{C4686436-A449-435B-8089-9FF89BF2620A}" type="presParOf" srcId="{758838C2-00F2-4D51-8459-75B1FAED5EE3}" destId="{87B2062A-78ED-4E37-94EE-94F50F32D67A}" srcOrd="9" destOrd="0" presId="urn:microsoft.com/office/officeart/2005/8/layout/list1"/>
    <dgm:cxn modelId="{C0310A49-0353-421F-9511-36609DC58A10}" type="presParOf" srcId="{758838C2-00F2-4D51-8459-75B1FAED5EE3}" destId="{88E792B8-0C3E-4485-932F-0D7AF069E915}" srcOrd="10" destOrd="0" presId="urn:microsoft.com/office/officeart/2005/8/layout/list1"/>
    <dgm:cxn modelId="{FB6D43A0-4E8A-4D0D-8881-FFACF0C7A32D}" type="presParOf" srcId="{758838C2-00F2-4D51-8459-75B1FAED5EE3}" destId="{4E5587FC-6D6B-4A30-B342-4FACDB47CEE9}" srcOrd="11" destOrd="0" presId="urn:microsoft.com/office/officeart/2005/8/layout/list1"/>
    <dgm:cxn modelId="{91E046FE-A03F-4488-99A1-D4CD577F363E}" type="presParOf" srcId="{758838C2-00F2-4D51-8459-75B1FAED5EE3}" destId="{B37A107A-E3FB-43A2-AAEC-6E4216235EFF}" srcOrd="12" destOrd="0" presId="urn:microsoft.com/office/officeart/2005/8/layout/list1"/>
    <dgm:cxn modelId="{32E24686-7999-437F-AF67-2ED977B51DEE}" type="presParOf" srcId="{B37A107A-E3FB-43A2-AAEC-6E4216235EFF}" destId="{3C23D9B1-2F46-446F-8AEB-5C745C21B7F7}" srcOrd="0" destOrd="0" presId="urn:microsoft.com/office/officeart/2005/8/layout/list1"/>
    <dgm:cxn modelId="{65C9EFFB-6A43-4A3F-9333-041F53E5753C}" type="presParOf" srcId="{B37A107A-E3FB-43A2-AAEC-6E4216235EFF}" destId="{AC8F78E7-60F8-4E72-A6C9-B4B19DB3B586}" srcOrd="1" destOrd="0" presId="urn:microsoft.com/office/officeart/2005/8/layout/list1"/>
    <dgm:cxn modelId="{E30E29AB-D77B-4979-8866-A9EE55A5CEAC}" type="presParOf" srcId="{758838C2-00F2-4D51-8459-75B1FAED5EE3}" destId="{C6D3A1D7-DEE7-436E-B604-94B8F1E4FE92}" srcOrd="13" destOrd="0" presId="urn:microsoft.com/office/officeart/2005/8/layout/list1"/>
    <dgm:cxn modelId="{CCE4B842-76DF-4CB0-B940-E0F186F3F9F9}" type="presParOf" srcId="{758838C2-00F2-4D51-8459-75B1FAED5EE3}" destId="{5041A1FA-A4A9-45E2-B0EB-E71EED55EDAF}" srcOrd="14" destOrd="0" presId="urn:microsoft.com/office/officeart/2005/8/layout/list1"/>
    <dgm:cxn modelId="{28570A4B-103E-41E8-8228-2CA283B3EB2A}" type="presParOf" srcId="{758838C2-00F2-4D51-8459-75B1FAED5EE3}" destId="{01A2D46B-285A-419C-AC1F-F5EA6CBB9B64}" srcOrd="15" destOrd="0" presId="urn:microsoft.com/office/officeart/2005/8/layout/list1"/>
    <dgm:cxn modelId="{65FCDE50-CA78-4301-88BE-704A6127066B}" type="presParOf" srcId="{758838C2-00F2-4D51-8459-75B1FAED5EE3}" destId="{7622869D-629F-435E-84DB-B6ED84CA0FBD}" srcOrd="16" destOrd="0" presId="urn:microsoft.com/office/officeart/2005/8/layout/list1"/>
    <dgm:cxn modelId="{2A94D7C4-5CEA-49B8-90E9-C056DB5064AC}" type="presParOf" srcId="{7622869D-629F-435E-84DB-B6ED84CA0FBD}" destId="{78636B46-57CB-428F-BDE5-A2FC2080E26D}" srcOrd="0" destOrd="0" presId="urn:microsoft.com/office/officeart/2005/8/layout/list1"/>
    <dgm:cxn modelId="{44482851-FB2D-4DE5-8E84-F4C4F46C8A7F}" type="presParOf" srcId="{7622869D-629F-435E-84DB-B6ED84CA0FBD}" destId="{713C68DF-3341-4485-9BE7-790645C0F727}" srcOrd="1" destOrd="0" presId="urn:microsoft.com/office/officeart/2005/8/layout/list1"/>
    <dgm:cxn modelId="{6A604356-AE75-4872-8785-D19C915F36D5}" type="presParOf" srcId="{758838C2-00F2-4D51-8459-75B1FAED5EE3}" destId="{D87363A1-3EDB-483D-89E4-A1C6B2FBE181}" srcOrd="17" destOrd="0" presId="urn:microsoft.com/office/officeart/2005/8/layout/list1"/>
    <dgm:cxn modelId="{A927CFFE-4BC9-4799-B435-B905ED27ED3C}" type="presParOf" srcId="{758838C2-00F2-4D51-8459-75B1FAED5EE3}" destId="{19B23438-1C90-4FD7-B69E-809BFF80DE72}"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804550-1A8A-48E9-B825-47A06DA8506A}">
      <dsp:nvSpPr>
        <dsp:cNvPr id="0" name=""/>
        <dsp:cNvSpPr/>
      </dsp:nvSpPr>
      <dsp:spPr>
        <a:xfrm>
          <a:off x="0" y="395515"/>
          <a:ext cx="8669867" cy="655200"/>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422688-FC72-44C7-A676-7574FE425203}">
      <dsp:nvSpPr>
        <dsp:cNvPr id="0" name=""/>
        <dsp:cNvSpPr/>
      </dsp:nvSpPr>
      <dsp:spPr>
        <a:xfrm>
          <a:off x="457201" y="0"/>
          <a:ext cx="6068906" cy="767520"/>
        </a:xfrm>
        <a:prstGeom prst="roundRect">
          <a:avLst/>
        </a:prstGeom>
        <a:solidFill>
          <a:schemeClr val="bg1">
            <a:lumMod val="95000"/>
            <a:lumOff val="500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155700">
            <a:lnSpc>
              <a:spcPct val="90000"/>
            </a:lnSpc>
            <a:spcBef>
              <a:spcPct val="0"/>
            </a:spcBef>
            <a:spcAft>
              <a:spcPct val="35000"/>
            </a:spcAft>
          </a:pPr>
          <a:r>
            <a:rPr lang="en-US" sz="2600" kern="1200" dirty="0" smtClean="0">
              <a:latin typeface="Aharoni" pitchFamily="2" charset="-79"/>
              <a:cs typeface="Aharoni" pitchFamily="2" charset="-79"/>
            </a:rPr>
            <a:t>Write about a current event and tie it to your brand</a:t>
          </a:r>
          <a:endParaRPr lang="en-US" sz="2600" kern="1200" dirty="0">
            <a:latin typeface="Aharoni" pitchFamily="2" charset="-79"/>
            <a:cs typeface="Aharoni" pitchFamily="2" charset="-79"/>
          </a:endParaRPr>
        </a:p>
      </dsp:txBody>
      <dsp:txXfrm>
        <a:off x="457201" y="0"/>
        <a:ext cx="6068906" cy="767520"/>
      </dsp:txXfrm>
    </dsp:sp>
    <dsp:sp modelId="{97ACA9EA-D2CD-433D-92BB-92EEBC728881}">
      <dsp:nvSpPr>
        <dsp:cNvPr id="0" name=""/>
        <dsp:cNvSpPr/>
      </dsp:nvSpPr>
      <dsp:spPr>
        <a:xfrm>
          <a:off x="0" y="1574875"/>
          <a:ext cx="8669867" cy="655200"/>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AE786-BFA6-499C-A269-7F9B0EE4EC43}">
      <dsp:nvSpPr>
        <dsp:cNvPr id="0" name=""/>
        <dsp:cNvSpPr/>
      </dsp:nvSpPr>
      <dsp:spPr>
        <a:xfrm>
          <a:off x="433493" y="1191115"/>
          <a:ext cx="6068906" cy="767520"/>
        </a:xfrm>
        <a:prstGeom prst="roundRect">
          <a:avLst/>
        </a:prstGeom>
        <a:solidFill>
          <a:schemeClr val="bg1">
            <a:lumMod val="95000"/>
            <a:lumOff val="500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155700">
            <a:lnSpc>
              <a:spcPct val="90000"/>
            </a:lnSpc>
            <a:spcBef>
              <a:spcPct val="0"/>
            </a:spcBef>
            <a:spcAft>
              <a:spcPct val="35000"/>
            </a:spcAft>
          </a:pPr>
          <a:r>
            <a:rPr lang="en-US" sz="2600" kern="1200" dirty="0" smtClean="0">
              <a:latin typeface="Aharoni" pitchFamily="2" charset="-79"/>
              <a:cs typeface="Aharoni" pitchFamily="2" charset="-79"/>
            </a:rPr>
            <a:t>Find and share a funny YouTube Video</a:t>
          </a:r>
          <a:endParaRPr lang="en-US" sz="2600" kern="1200" dirty="0">
            <a:latin typeface="Aharoni" pitchFamily="2" charset="-79"/>
            <a:cs typeface="Aharoni" pitchFamily="2" charset="-79"/>
          </a:endParaRPr>
        </a:p>
      </dsp:txBody>
      <dsp:txXfrm>
        <a:off x="433493" y="1191115"/>
        <a:ext cx="6068906" cy="767520"/>
      </dsp:txXfrm>
    </dsp:sp>
    <dsp:sp modelId="{88E792B8-0C3E-4485-932F-0D7AF069E915}">
      <dsp:nvSpPr>
        <dsp:cNvPr id="0" name=""/>
        <dsp:cNvSpPr/>
      </dsp:nvSpPr>
      <dsp:spPr>
        <a:xfrm>
          <a:off x="0" y="2754235"/>
          <a:ext cx="8669867" cy="655200"/>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44BC2-BA99-4D52-B325-4D969E949719}">
      <dsp:nvSpPr>
        <dsp:cNvPr id="0" name=""/>
        <dsp:cNvSpPr/>
      </dsp:nvSpPr>
      <dsp:spPr>
        <a:xfrm>
          <a:off x="433493" y="2370475"/>
          <a:ext cx="6068906" cy="767520"/>
        </a:xfrm>
        <a:prstGeom prst="roundRect">
          <a:avLst/>
        </a:prstGeom>
        <a:solidFill>
          <a:schemeClr val="bg1">
            <a:lumMod val="95000"/>
            <a:lumOff val="500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155700">
            <a:lnSpc>
              <a:spcPct val="90000"/>
            </a:lnSpc>
            <a:spcBef>
              <a:spcPct val="0"/>
            </a:spcBef>
            <a:spcAft>
              <a:spcPct val="35000"/>
            </a:spcAft>
          </a:pPr>
          <a:r>
            <a:rPr lang="en-US" sz="2600" kern="1200" dirty="0" smtClean="0">
              <a:latin typeface="Aharoni" pitchFamily="2" charset="-79"/>
              <a:cs typeface="Aharoni" pitchFamily="2" charset="-79"/>
            </a:rPr>
            <a:t>Ask your audience to post questions</a:t>
          </a:r>
          <a:endParaRPr lang="en-US" sz="2600" kern="1200" dirty="0">
            <a:latin typeface="Aharoni" pitchFamily="2" charset="-79"/>
            <a:cs typeface="Aharoni" pitchFamily="2" charset="-79"/>
          </a:endParaRPr>
        </a:p>
      </dsp:txBody>
      <dsp:txXfrm>
        <a:off x="433493" y="2370475"/>
        <a:ext cx="6068906" cy="767520"/>
      </dsp:txXfrm>
    </dsp:sp>
    <dsp:sp modelId="{5041A1FA-A4A9-45E2-B0EB-E71EED55EDAF}">
      <dsp:nvSpPr>
        <dsp:cNvPr id="0" name=""/>
        <dsp:cNvSpPr/>
      </dsp:nvSpPr>
      <dsp:spPr>
        <a:xfrm>
          <a:off x="0" y="3933595"/>
          <a:ext cx="8669867" cy="655200"/>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F78E7-60F8-4E72-A6C9-B4B19DB3B586}">
      <dsp:nvSpPr>
        <dsp:cNvPr id="0" name=""/>
        <dsp:cNvSpPr/>
      </dsp:nvSpPr>
      <dsp:spPr>
        <a:xfrm>
          <a:off x="433493" y="3549835"/>
          <a:ext cx="6068906" cy="767520"/>
        </a:xfrm>
        <a:prstGeom prst="roundRect">
          <a:avLst/>
        </a:prstGeom>
        <a:solidFill>
          <a:schemeClr val="bg1">
            <a:lumMod val="95000"/>
            <a:lumOff val="500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155700">
            <a:lnSpc>
              <a:spcPct val="90000"/>
            </a:lnSpc>
            <a:spcBef>
              <a:spcPct val="0"/>
            </a:spcBef>
            <a:spcAft>
              <a:spcPct val="35000"/>
            </a:spcAft>
          </a:pPr>
          <a:r>
            <a:rPr lang="en-US" sz="2600" kern="1200" dirty="0" smtClean="0">
              <a:latin typeface="Aharoni" pitchFamily="2" charset="-79"/>
              <a:cs typeface="Aharoni" pitchFamily="2" charset="-79"/>
            </a:rPr>
            <a:t>Celebrate your milestones</a:t>
          </a:r>
          <a:endParaRPr lang="en-US" sz="2600" kern="1200" dirty="0">
            <a:latin typeface="Aharoni" pitchFamily="2" charset="-79"/>
            <a:cs typeface="Aharoni" pitchFamily="2" charset="-79"/>
          </a:endParaRPr>
        </a:p>
      </dsp:txBody>
      <dsp:txXfrm>
        <a:off x="433493" y="3549835"/>
        <a:ext cx="6068906" cy="767520"/>
      </dsp:txXfrm>
    </dsp:sp>
    <dsp:sp modelId="{19B23438-1C90-4FD7-B69E-809BFF80DE72}">
      <dsp:nvSpPr>
        <dsp:cNvPr id="0" name=""/>
        <dsp:cNvSpPr/>
      </dsp:nvSpPr>
      <dsp:spPr>
        <a:xfrm>
          <a:off x="0" y="5112955"/>
          <a:ext cx="8669867" cy="655200"/>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C68DF-3341-4485-9BE7-790645C0F727}">
      <dsp:nvSpPr>
        <dsp:cNvPr id="0" name=""/>
        <dsp:cNvSpPr/>
      </dsp:nvSpPr>
      <dsp:spPr>
        <a:xfrm>
          <a:off x="433493" y="4729195"/>
          <a:ext cx="6068906" cy="767520"/>
        </a:xfrm>
        <a:prstGeom prst="roundRect">
          <a:avLst/>
        </a:prstGeom>
        <a:solidFill>
          <a:schemeClr val="bg1">
            <a:lumMod val="95000"/>
            <a:lumOff val="500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155700">
            <a:lnSpc>
              <a:spcPct val="90000"/>
            </a:lnSpc>
            <a:spcBef>
              <a:spcPct val="0"/>
            </a:spcBef>
            <a:spcAft>
              <a:spcPct val="35000"/>
            </a:spcAft>
          </a:pPr>
          <a:r>
            <a:rPr lang="en-US" sz="2600" kern="1200" dirty="0" smtClean="0">
              <a:latin typeface="Aharoni" pitchFamily="2" charset="-79"/>
              <a:cs typeface="Aharoni" pitchFamily="2" charset="-79"/>
            </a:rPr>
            <a:t>Run a </a:t>
          </a:r>
          <a:r>
            <a:rPr lang="en-US" sz="2600" kern="1200" dirty="0" err="1" smtClean="0">
              <a:latin typeface="Aharoni" pitchFamily="2" charset="-79"/>
              <a:cs typeface="Aharoni" pitchFamily="2" charset="-79"/>
            </a:rPr>
            <a:t>FaceBook</a:t>
          </a:r>
          <a:r>
            <a:rPr lang="en-US" sz="2600" kern="1200" dirty="0" smtClean="0">
              <a:latin typeface="Aharoni" pitchFamily="2" charset="-79"/>
              <a:cs typeface="Aharoni" pitchFamily="2" charset="-79"/>
            </a:rPr>
            <a:t> Contest</a:t>
          </a:r>
          <a:endParaRPr lang="en-US" sz="2600" kern="1200" dirty="0">
            <a:latin typeface="Aharoni" pitchFamily="2" charset="-79"/>
            <a:cs typeface="Aharoni" pitchFamily="2" charset="-79"/>
          </a:endParaRPr>
        </a:p>
      </dsp:txBody>
      <dsp:txXfrm>
        <a:off x="433493" y="4729195"/>
        <a:ext cx="6068906"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a:solidFill>
              <a:srgbClr val="000000"/>
            </a:solidFill>
            <a:miter lim="800000"/>
          </a:ln>
        </p:spPr>
      </p:sp>
      <p:sp>
        <p:nvSpPr>
          <p:cNvPr id="64515" name="Notes Placeholder 2"/>
          <p:cNvSpPr>
            <a:spLocks noGrp="1"/>
          </p:cNvSpPr>
          <p:nvPr>
            <p:ph type="body" idx="1"/>
          </p:nvPr>
        </p:nvSpPr>
        <p:spPr>
          <a:noFill/>
          <a:ln w="9525"/>
        </p:spPr>
        <p:txBody>
          <a:bodyPr/>
          <a:lstStyle/>
          <a:p>
            <a:endParaRPr lang="en-US" smtClean="0"/>
          </a:p>
        </p:txBody>
      </p:sp>
      <p:sp>
        <p:nvSpPr>
          <p:cNvPr id="6451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3056B68D-660E-4484-99F8-C6E14529DB31}" type="slidenum">
              <a:rPr lang="en-US"/>
              <a:pPr/>
              <a:t>26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a:solidFill>
              <a:srgbClr val="000000"/>
            </a:solidFill>
            <a:miter lim="800000"/>
          </a:ln>
        </p:spPr>
      </p:sp>
      <p:sp>
        <p:nvSpPr>
          <p:cNvPr id="73731" name="Notes Placeholder 2"/>
          <p:cNvSpPr>
            <a:spLocks noGrp="1"/>
          </p:cNvSpPr>
          <p:nvPr>
            <p:ph type="body" idx="1"/>
          </p:nvPr>
        </p:nvSpPr>
        <p:spPr>
          <a:noFill/>
          <a:ln w="9525"/>
        </p:spPr>
        <p:txBody>
          <a:bodyPr/>
          <a:lstStyle/>
          <a:p>
            <a:endParaRPr lang="en-US" smtClean="0"/>
          </a:p>
        </p:txBody>
      </p:sp>
      <p:sp>
        <p:nvSpPr>
          <p:cNvPr id="7373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A69B7954-DDCC-4A58-909B-B73CC020F46D}" type="slidenum">
              <a:rPr lang="en-US"/>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a:solidFill>
              <a:srgbClr val="000000"/>
            </a:solidFill>
            <a:miter lim="800000"/>
          </a:ln>
        </p:spPr>
      </p:sp>
      <p:sp>
        <p:nvSpPr>
          <p:cNvPr id="74755" name="Notes Placeholder 2"/>
          <p:cNvSpPr>
            <a:spLocks noGrp="1"/>
          </p:cNvSpPr>
          <p:nvPr>
            <p:ph type="body" idx="1"/>
          </p:nvPr>
        </p:nvSpPr>
        <p:spPr>
          <a:noFill/>
          <a:ln w="9525"/>
        </p:spPr>
        <p:txBody>
          <a:bodyPr/>
          <a:lstStyle/>
          <a:p>
            <a:endParaRPr lang="en-US" smtClean="0"/>
          </a:p>
        </p:txBody>
      </p:sp>
      <p:sp>
        <p:nvSpPr>
          <p:cNvPr id="7475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C69FE1D-0F8D-4951-96BE-C785280B74EB}" type="slidenum">
              <a:rPr lang="en-US"/>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a:solidFill>
              <a:srgbClr val="000000"/>
            </a:solidFill>
            <a:miter lim="800000"/>
          </a:ln>
        </p:spPr>
      </p:sp>
      <p:sp>
        <p:nvSpPr>
          <p:cNvPr id="75779" name="Notes Placeholder 2"/>
          <p:cNvSpPr>
            <a:spLocks noGrp="1"/>
          </p:cNvSpPr>
          <p:nvPr>
            <p:ph type="body" idx="1"/>
          </p:nvPr>
        </p:nvSpPr>
        <p:spPr>
          <a:noFill/>
          <a:ln w="9525"/>
        </p:spPr>
        <p:txBody>
          <a:bodyPr/>
          <a:lstStyle/>
          <a:p>
            <a:endParaRPr lang="en-US" smtClean="0"/>
          </a:p>
        </p:txBody>
      </p:sp>
      <p:sp>
        <p:nvSpPr>
          <p:cNvPr id="7578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342E951-7B02-492B-80FB-2124C0AABFC6}" type="slidenum">
              <a:rPr lang="en-US"/>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a:solidFill>
              <a:srgbClr val="000000"/>
            </a:solidFill>
            <a:miter lim="800000"/>
          </a:ln>
        </p:spPr>
      </p:sp>
      <p:sp>
        <p:nvSpPr>
          <p:cNvPr id="76803" name="Notes Placeholder 2"/>
          <p:cNvSpPr>
            <a:spLocks noGrp="1"/>
          </p:cNvSpPr>
          <p:nvPr>
            <p:ph type="body" idx="1"/>
          </p:nvPr>
        </p:nvSpPr>
        <p:spPr>
          <a:noFill/>
          <a:ln w="9525"/>
        </p:spPr>
        <p:txBody>
          <a:bodyPr/>
          <a:lstStyle/>
          <a:p>
            <a:endParaRPr lang="en-US" smtClean="0"/>
          </a:p>
        </p:txBody>
      </p:sp>
      <p:sp>
        <p:nvSpPr>
          <p:cNvPr id="7680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02FEB70-73CE-40EB-9E09-4782C24A0F75}" type="slidenum">
              <a:rPr lang="en-US"/>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solidFill>
              <a:srgbClr val="000000"/>
            </a:solidFill>
            <a:miter lim="800000"/>
          </a:ln>
        </p:spPr>
      </p:sp>
      <p:sp>
        <p:nvSpPr>
          <p:cNvPr id="77827" name="Notes Placeholder 2"/>
          <p:cNvSpPr>
            <a:spLocks noGrp="1"/>
          </p:cNvSpPr>
          <p:nvPr>
            <p:ph type="body" idx="1"/>
          </p:nvPr>
        </p:nvSpPr>
        <p:spPr>
          <a:noFill/>
          <a:ln w="9525"/>
        </p:spPr>
        <p:txBody>
          <a:bodyPr/>
          <a:lstStyle/>
          <a:p>
            <a:endParaRPr lang="en-US" smtClean="0"/>
          </a:p>
        </p:txBody>
      </p:sp>
      <p:sp>
        <p:nvSpPr>
          <p:cNvPr id="7782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6FE6AFE9-19E8-45C4-89D9-009167D2C0AD}" type="slidenum">
              <a:rPr lang="en-US"/>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a:solidFill>
              <a:srgbClr val="000000"/>
            </a:solidFill>
            <a:miter lim="800000"/>
          </a:ln>
        </p:spPr>
      </p:sp>
      <p:sp>
        <p:nvSpPr>
          <p:cNvPr id="78851" name="Notes Placeholder 2"/>
          <p:cNvSpPr>
            <a:spLocks noGrp="1"/>
          </p:cNvSpPr>
          <p:nvPr>
            <p:ph type="body" idx="1"/>
          </p:nvPr>
        </p:nvSpPr>
        <p:spPr>
          <a:noFill/>
          <a:ln w="9525"/>
        </p:spPr>
        <p:txBody>
          <a:bodyPr/>
          <a:lstStyle/>
          <a:p>
            <a:endParaRPr lang="en-US" smtClean="0"/>
          </a:p>
        </p:txBody>
      </p:sp>
      <p:sp>
        <p:nvSpPr>
          <p:cNvPr id="7885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821FD3D-6ADB-42C9-9927-07709D59A715}" type="slidenum">
              <a:rPr lang="en-US"/>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a:solidFill>
              <a:srgbClr val="000000"/>
            </a:solidFill>
            <a:miter lim="800000"/>
          </a:ln>
        </p:spPr>
      </p:sp>
      <p:sp>
        <p:nvSpPr>
          <p:cNvPr id="65539" name="Notes Placeholder 2"/>
          <p:cNvSpPr>
            <a:spLocks noGrp="1"/>
          </p:cNvSpPr>
          <p:nvPr>
            <p:ph type="body" idx="1"/>
          </p:nvPr>
        </p:nvSpPr>
        <p:spPr>
          <a:noFill/>
          <a:ln w="9525"/>
        </p:spPr>
        <p:txBody>
          <a:bodyPr/>
          <a:lstStyle/>
          <a:p>
            <a:endParaRPr lang="en-US" smtClean="0"/>
          </a:p>
        </p:txBody>
      </p:sp>
      <p:sp>
        <p:nvSpPr>
          <p:cNvPr id="6554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B0C5F355-A100-4607-BB98-DF59FB94BDF3}"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solidFill>
            <a:miter lim="800000"/>
          </a:ln>
        </p:spPr>
      </p:sp>
      <p:sp>
        <p:nvSpPr>
          <p:cNvPr id="66563" name="Notes Placeholder 2"/>
          <p:cNvSpPr>
            <a:spLocks noGrp="1"/>
          </p:cNvSpPr>
          <p:nvPr>
            <p:ph type="body" idx="1"/>
          </p:nvPr>
        </p:nvSpPr>
        <p:spPr>
          <a:noFill/>
          <a:ln w="9525"/>
        </p:spPr>
        <p:txBody>
          <a:bodyPr/>
          <a:lstStyle/>
          <a:p>
            <a:endParaRPr lang="en-US" smtClean="0"/>
          </a:p>
        </p:txBody>
      </p:sp>
      <p:sp>
        <p:nvSpPr>
          <p:cNvPr id="6656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2A21B03B-DB0F-426D-A1E9-25C4F86C078F}" type="slidenum">
              <a:rPr lang="en-US"/>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a:solidFill>
              <a:srgbClr val="000000"/>
            </a:solidFill>
            <a:miter lim="800000"/>
          </a:ln>
        </p:spPr>
      </p:sp>
      <p:sp>
        <p:nvSpPr>
          <p:cNvPr id="67587" name="Notes Placeholder 2"/>
          <p:cNvSpPr>
            <a:spLocks noGrp="1"/>
          </p:cNvSpPr>
          <p:nvPr>
            <p:ph type="body" idx="1"/>
          </p:nvPr>
        </p:nvSpPr>
        <p:spPr>
          <a:noFill/>
          <a:ln w="9525"/>
        </p:spPr>
        <p:txBody>
          <a:bodyPr/>
          <a:lstStyle/>
          <a:p>
            <a:endParaRPr lang="en-US" smtClean="0"/>
          </a:p>
        </p:txBody>
      </p:sp>
      <p:sp>
        <p:nvSpPr>
          <p:cNvPr id="6758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8B122276-9B52-41BA-85DD-DAD5CC985FE2}" type="slidenum">
              <a:rPr lang="en-US"/>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solidFill>
            <a:miter lim="800000"/>
          </a:ln>
        </p:spPr>
      </p:sp>
      <p:sp>
        <p:nvSpPr>
          <p:cNvPr id="68611" name="Notes Placeholder 2"/>
          <p:cNvSpPr>
            <a:spLocks noGrp="1"/>
          </p:cNvSpPr>
          <p:nvPr>
            <p:ph type="body" idx="1"/>
          </p:nvPr>
        </p:nvSpPr>
        <p:spPr>
          <a:noFill/>
          <a:ln w="9525"/>
        </p:spPr>
        <p:txBody>
          <a:bodyPr/>
          <a:lstStyle/>
          <a:p>
            <a:endParaRPr lang="en-US" smtClean="0"/>
          </a:p>
        </p:txBody>
      </p:sp>
      <p:sp>
        <p:nvSpPr>
          <p:cNvPr id="6861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2EB7D9D1-53AD-406A-B1AC-90473749829D}" type="slidenum">
              <a:rPr lang="en-US"/>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a:solidFill>
              <a:srgbClr val="000000"/>
            </a:solidFill>
            <a:miter lim="800000"/>
          </a:ln>
        </p:spPr>
      </p:sp>
      <p:sp>
        <p:nvSpPr>
          <p:cNvPr id="69635" name="Notes Placeholder 2"/>
          <p:cNvSpPr>
            <a:spLocks noGrp="1"/>
          </p:cNvSpPr>
          <p:nvPr>
            <p:ph type="body" idx="1"/>
          </p:nvPr>
        </p:nvSpPr>
        <p:spPr>
          <a:noFill/>
          <a:ln w="9525"/>
        </p:spPr>
        <p:txBody>
          <a:bodyPr/>
          <a:lstStyle/>
          <a:p>
            <a:endParaRPr lang="en-US" smtClean="0"/>
          </a:p>
        </p:txBody>
      </p:sp>
      <p:sp>
        <p:nvSpPr>
          <p:cNvPr id="6963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487C0B73-594C-47EC-ACDA-E4363654A868}" type="slidenum">
              <a:rPr lang="en-US"/>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a:solidFill>
              <a:srgbClr val="000000"/>
            </a:solidFill>
            <a:miter lim="800000"/>
          </a:ln>
        </p:spPr>
      </p:sp>
      <p:sp>
        <p:nvSpPr>
          <p:cNvPr id="70659" name="Notes Placeholder 2"/>
          <p:cNvSpPr>
            <a:spLocks noGrp="1"/>
          </p:cNvSpPr>
          <p:nvPr>
            <p:ph type="body" idx="1"/>
          </p:nvPr>
        </p:nvSpPr>
        <p:spPr>
          <a:noFill/>
          <a:ln w="9525"/>
        </p:spPr>
        <p:txBody>
          <a:bodyPr/>
          <a:lstStyle/>
          <a:p>
            <a:endParaRPr lang="en-US" smtClean="0"/>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CDBF2B7D-51DA-4FC5-B9C1-FC22DAE1C557}" type="slidenum">
              <a:rPr lang="en-US"/>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a:solidFill>
              <a:srgbClr val="000000"/>
            </a:solidFill>
            <a:miter lim="800000"/>
          </a:ln>
        </p:spPr>
      </p:sp>
      <p:sp>
        <p:nvSpPr>
          <p:cNvPr id="71683" name="Notes Placeholder 2"/>
          <p:cNvSpPr>
            <a:spLocks noGrp="1"/>
          </p:cNvSpPr>
          <p:nvPr>
            <p:ph type="body" idx="1"/>
          </p:nvPr>
        </p:nvSpPr>
        <p:spPr>
          <a:noFill/>
          <a:ln w="9525"/>
        </p:spPr>
        <p:txBody>
          <a:bodyPr/>
          <a:lstStyle/>
          <a:p>
            <a:endParaRPr lang="en-US" smtClean="0"/>
          </a:p>
        </p:txBody>
      </p:sp>
      <p:sp>
        <p:nvSpPr>
          <p:cNvPr id="7168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54EB5DB2-D2B6-4B9E-9262-805783FF7149}" type="slidenum">
              <a:rPr lang="en-US"/>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a:solidFill>
              <a:srgbClr val="000000"/>
            </a:solidFill>
            <a:miter lim="800000"/>
          </a:ln>
        </p:spPr>
      </p:sp>
      <p:sp>
        <p:nvSpPr>
          <p:cNvPr id="72707" name="Notes Placeholder 2"/>
          <p:cNvSpPr>
            <a:spLocks noGrp="1"/>
          </p:cNvSpPr>
          <p:nvPr>
            <p:ph type="body" idx="1"/>
          </p:nvPr>
        </p:nvSpPr>
        <p:spPr>
          <a:noFill/>
          <a:ln w="9525"/>
        </p:spPr>
        <p:txBody>
          <a:bodyPr/>
          <a:lstStyle/>
          <a:p>
            <a:endParaRPr lang="en-US" smtClean="0"/>
          </a:p>
        </p:txBody>
      </p:sp>
      <p:sp>
        <p:nvSpPr>
          <p:cNvPr id="7270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39F6E171-F234-43C1-9B97-40E2093DF77C}" type="slidenum">
              <a:rPr lang="en-US"/>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709613" y="1865313"/>
            <a:ext cx="14833601" cy="8402637"/>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hangingPunct="1">
                <a:defRPr/>
              </a:pPr>
              <a:endParaRPr lang="en-US"/>
            </a:p>
          </p:txBody>
        </p:sp>
        <p:sp>
          <p:nvSpPr>
            <p:cNvPr id="13" name="Rectangle 11"/>
            <p:cNvSpPr>
              <a:spLocks noChangeArrowheads="1"/>
            </p:cNvSpPr>
            <p:nvPr userDrawn="1"/>
          </p:nvSpPr>
          <p:spPr bwMode="hidden">
            <a:xfrm rot="20211065" flipV="1">
              <a:off x="-165" y="2053"/>
              <a:ext cx="4210"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hangingPunct="1">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hangingPunct="1">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hangingPunct="1">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hangingPunct="1">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hangingPunct="1">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hangingPunct="1">
                <a:defRPr/>
              </a:pPr>
              <a:endParaRPr lang="en-US"/>
            </a:p>
          </p:txBody>
        </p:sp>
        <p:sp>
          <p:nvSpPr>
            <p:cNvPr id="1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hangingPunct="1">
                <a:defRPr/>
              </a:pPr>
              <a:endParaRPr lang="en-US"/>
            </a:p>
          </p:txBody>
        </p:sp>
        <p:sp>
          <p:nvSpPr>
            <p:cNvPr id="20" name="Rectangle 18"/>
            <p:cNvSpPr>
              <a:spLocks noChangeArrowheads="1"/>
            </p:cNvSpPr>
            <p:nvPr userDrawn="1"/>
          </p:nvSpPr>
          <p:spPr bwMode="hidden">
            <a:xfrm rot="39991575" flipH="1" flipV="1">
              <a:off x="5369" y="4165"/>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hangingPunct="1">
                <a:defRPr/>
              </a:pPr>
              <a:endParaRPr lang="en-US"/>
            </a:p>
          </p:txBody>
        </p:sp>
        <p:sp>
          <p:nvSpPr>
            <p:cNvPr id="21" name="Rectangle 19"/>
            <p:cNvSpPr>
              <a:spLocks noChangeArrowheads="1"/>
            </p:cNvSpPr>
            <p:nvPr userDrawn="1"/>
          </p:nvSpPr>
          <p:spPr bwMode="hidden">
            <a:xfrm rot="-20541361">
              <a:off x="-146" y="2360"/>
              <a:ext cx="6045"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hangingPunct="1">
                <a:defRPr/>
              </a:pPr>
              <a:endParaRPr lang="en-US"/>
            </a:p>
          </p:txBody>
        </p:sp>
        <p:sp>
          <p:nvSpPr>
            <p:cNvPr id="22" name="Rectangle 20"/>
            <p:cNvSpPr>
              <a:spLocks noChangeArrowheads="1"/>
            </p:cNvSpPr>
            <p:nvPr userDrawn="1"/>
          </p:nvSpPr>
          <p:spPr bwMode="hidden">
            <a:xfrm rot="-20036206">
              <a:off x="-198" y="3396"/>
              <a:ext cx="4141"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hangingPunct="1">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hangingPunct="1">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hangingPunct="1">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hangingPunct="1">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hangingPunct="1">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hangingPunct="1">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hangingPunct="1">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hangingPunct="1">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hangingPunct="1">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hangingPunct="1">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hangingPunct="1">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hangingPunct="1">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hangingPunct="1">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hangingPunct="1">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hangingPunct="1">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7"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2"/>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6"/>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5"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5"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6"/>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5"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5"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5"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0"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0"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2"/>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5"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5"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0"/>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0"/>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160986" name="Rectangle 218"/>
          <p:cNvSpPr>
            <a:spLocks noGrp="1" noChangeArrowheads="1"/>
          </p:cNvSpPr>
          <p:nvPr>
            <p:ph type="ctrTitle" sz="quarter"/>
          </p:nvPr>
        </p:nvSpPr>
        <p:spPr>
          <a:xfrm>
            <a:off x="975360" y="2623538"/>
            <a:ext cx="11054080" cy="2470009"/>
          </a:xfrm>
        </p:spPr>
        <p:txBody>
          <a:bodyPr anchor="b" anchorCtr="1"/>
          <a:lstStyle>
            <a:lvl1pPr>
              <a:defRPr sz="7700"/>
            </a:lvl1pPr>
          </a:lstStyle>
          <a:p>
            <a:r>
              <a:rPr lang="en-US" smtClean="0"/>
              <a:t>Click to edit Master title style</a:t>
            </a:r>
            <a:endParaRPr lang="en-US"/>
          </a:p>
        </p:txBody>
      </p:sp>
      <p:sp>
        <p:nvSpPr>
          <p:cNvPr id="160987" name="Rectangle 219"/>
          <p:cNvSpPr>
            <a:spLocks noGrp="1" noChangeArrowheads="1"/>
          </p:cNvSpPr>
          <p:nvPr>
            <p:ph type="subTitle" sz="quarter" idx="1"/>
          </p:nvPr>
        </p:nvSpPr>
        <p:spPr>
          <a:xfrm>
            <a:off x="1950720" y="5527040"/>
            <a:ext cx="9103360" cy="2492587"/>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4443413" y="8886825"/>
            <a:ext cx="4117975" cy="649288"/>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A705A674-42A6-4E42-9592-24B18F857C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849F60FF-B26B-406D-8D03-BC6189A6A531}" type="slidenum">
              <a:rPr lang="en-US"/>
              <a:pPr>
                <a:defRPr/>
              </a:pPr>
              <a:t>‹#›</a:t>
            </a:fld>
            <a:endParaRPr lang="en-US"/>
          </a:p>
        </p:txBody>
      </p:sp>
      <p:sp>
        <p:nvSpPr>
          <p:cNvPr id="5" name="Rectangle 220"/>
          <p:cNvSpPr>
            <a:spLocks noGrp="1" noChangeArrowheads="1"/>
          </p:cNvSpPr>
          <p:nvPr>
            <p:ph type="dt" sz="half" idx="11"/>
          </p:nvPr>
        </p:nvSpPr>
        <p:spPr>
          <a:ln/>
        </p:spPr>
        <p:txBody>
          <a:bodyPr/>
          <a:lstStyle>
            <a:lvl1pPr>
              <a:defRPr/>
            </a:lvl1pPr>
          </a:lstStyle>
          <a:p>
            <a:pPr>
              <a:defRPr/>
            </a:pPr>
            <a:endParaRPr lang="en-US"/>
          </a:p>
        </p:txBody>
      </p:sp>
      <p:sp>
        <p:nvSpPr>
          <p:cNvPr id="6"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6"/>
            <a:ext cx="2926080" cy="8333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6"/>
            <a:ext cx="8561493" cy="8333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55D215F6-013E-428E-A6D2-CE1F76730023}" type="slidenum">
              <a:rPr lang="en-US"/>
              <a:pPr>
                <a:defRPr/>
              </a:pPr>
              <a:t>‹#›</a:t>
            </a:fld>
            <a:endParaRPr lang="en-US"/>
          </a:p>
        </p:txBody>
      </p:sp>
      <p:sp>
        <p:nvSpPr>
          <p:cNvPr id="5" name="Rectangle 220"/>
          <p:cNvSpPr>
            <a:spLocks noGrp="1" noChangeArrowheads="1"/>
          </p:cNvSpPr>
          <p:nvPr>
            <p:ph type="dt" sz="half" idx="11"/>
          </p:nvPr>
        </p:nvSpPr>
        <p:spPr>
          <a:ln/>
        </p:spPr>
        <p:txBody>
          <a:bodyPr/>
          <a:lstStyle>
            <a:lvl1pPr>
              <a:defRPr/>
            </a:lvl1pPr>
          </a:lstStyle>
          <a:p>
            <a:pPr>
              <a:defRPr/>
            </a:pPr>
            <a:endParaRPr lang="en-US"/>
          </a:p>
        </p:txBody>
      </p:sp>
      <p:sp>
        <p:nvSpPr>
          <p:cNvPr id="6"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0240" y="390596"/>
            <a:ext cx="11704320" cy="8333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1C1E4E3D-55DD-4CC1-94B7-A2454FD2C747}" type="slidenum">
              <a:rPr lang="en-US"/>
              <a:pPr>
                <a:defRPr/>
              </a:pPr>
              <a:t>‹#›</a:t>
            </a:fld>
            <a:endParaRPr lang="en-US"/>
          </a:p>
        </p:txBody>
      </p:sp>
      <p:sp>
        <p:nvSpPr>
          <p:cNvPr id="4" name="Rectangle 220"/>
          <p:cNvSpPr>
            <a:spLocks noGrp="1" noChangeArrowheads="1"/>
          </p:cNvSpPr>
          <p:nvPr>
            <p:ph type="dt" sz="half" idx="11"/>
          </p:nvPr>
        </p:nvSpPr>
        <p:spPr>
          <a:ln/>
        </p:spPr>
        <p:txBody>
          <a:bodyPr/>
          <a:lstStyle>
            <a:lvl1pPr>
              <a:defRPr/>
            </a:lvl1pPr>
          </a:lstStyle>
          <a:p>
            <a:pPr>
              <a:defRPr/>
            </a:pPr>
            <a:endParaRPr lang="en-US"/>
          </a:p>
        </p:txBody>
      </p:sp>
      <p:sp>
        <p:nvSpPr>
          <p:cNvPr id="5"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0240" y="2275840"/>
            <a:ext cx="5743787" cy="644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610773" y="2275840"/>
            <a:ext cx="5743787" cy="3115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610773" y="5608320"/>
            <a:ext cx="5743787" cy="3115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18"/>
          <p:cNvSpPr>
            <a:spLocks noGrp="1" noChangeArrowheads="1"/>
          </p:cNvSpPr>
          <p:nvPr>
            <p:ph type="sldNum" sz="quarter" idx="10"/>
          </p:nvPr>
        </p:nvSpPr>
        <p:spPr>
          <a:ln/>
        </p:spPr>
        <p:txBody>
          <a:bodyPr/>
          <a:lstStyle>
            <a:lvl1pPr>
              <a:defRPr/>
            </a:lvl1pPr>
          </a:lstStyle>
          <a:p>
            <a:pPr>
              <a:defRPr/>
            </a:pPr>
            <a:fld id="{E0424C7D-3EAA-4F24-B74B-DEBDB9FED713}" type="slidenum">
              <a:rPr lang="en-US"/>
              <a:pPr>
                <a:defRPr/>
              </a:pPr>
              <a:t>‹#›</a:t>
            </a:fld>
            <a:endParaRPr lang="en-US"/>
          </a:p>
        </p:txBody>
      </p:sp>
      <p:sp>
        <p:nvSpPr>
          <p:cNvPr id="7" name="Rectangle 220"/>
          <p:cNvSpPr>
            <a:spLocks noGrp="1" noChangeArrowheads="1"/>
          </p:cNvSpPr>
          <p:nvPr>
            <p:ph type="dt" sz="half" idx="11"/>
          </p:nvPr>
        </p:nvSpPr>
        <p:spPr>
          <a:ln/>
        </p:spPr>
        <p:txBody>
          <a:bodyPr/>
          <a:lstStyle>
            <a:lvl1pPr>
              <a:defRPr/>
            </a:lvl1pPr>
          </a:lstStyle>
          <a:p>
            <a:pPr>
              <a:defRPr/>
            </a:pPr>
            <a:endParaRPr lang="en-US"/>
          </a:p>
        </p:txBody>
      </p:sp>
      <p:sp>
        <p:nvSpPr>
          <p:cNvPr id="8"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0240" y="2275840"/>
            <a:ext cx="5743787" cy="644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0"/>
            <a:ext cx="5743787" cy="644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70CE98D7-46D7-4517-91E1-B040721872CD}" type="slidenum">
              <a:rPr lang="en-US"/>
              <a:pPr>
                <a:defRPr/>
              </a:pPr>
              <a:t>‹#›</a:t>
            </a:fld>
            <a:endParaRPr lang="en-US"/>
          </a:p>
        </p:txBody>
      </p:sp>
      <p:sp>
        <p:nvSpPr>
          <p:cNvPr id="6" name="Rectangle 220"/>
          <p:cNvSpPr>
            <a:spLocks noGrp="1" noChangeArrowheads="1"/>
          </p:cNvSpPr>
          <p:nvPr>
            <p:ph type="dt" sz="half" idx="11"/>
          </p:nvPr>
        </p:nvSpPr>
        <p:spPr>
          <a:ln/>
        </p:spPr>
        <p:txBody>
          <a:bodyPr/>
          <a:lstStyle>
            <a:lvl1pPr>
              <a:defRPr/>
            </a:lvl1pPr>
          </a:lstStyle>
          <a:p>
            <a:pPr>
              <a:defRPr/>
            </a:pPr>
            <a:endParaRPr lang="en-US"/>
          </a:p>
        </p:txBody>
      </p:sp>
      <p:sp>
        <p:nvSpPr>
          <p:cNvPr id="7"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3793067" y="0"/>
            <a:ext cx="9211733" cy="97536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hangingPunct="1">
              <a:defRPr/>
            </a:pPr>
            <a:endParaRPr lang="en-US"/>
          </a:p>
        </p:txBody>
      </p:sp>
      <p:sp>
        <p:nvSpPr>
          <p:cNvPr id="5" name="Straight Connector 4"/>
          <p:cNvSpPr>
            <a:spLocks noChangeShapeType="1"/>
          </p:cNvSpPr>
          <p:nvPr/>
        </p:nvSpPr>
        <p:spPr bwMode="auto">
          <a:xfrm rot="16200000">
            <a:off x="-1084262" y="4876800"/>
            <a:ext cx="97536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lIns="130046" tIns="65023" rIns="130046" bIns="65023"/>
          <a:lstStyle>
            <a:extLst/>
          </a:lstStyle>
          <a:p>
            <a:pPr>
              <a:defRPr/>
            </a:pPr>
            <a:endParaRPr lang="en-US"/>
          </a:p>
        </p:txBody>
      </p:sp>
      <p:sp>
        <p:nvSpPr>
          <p:cNvPr id="12" name="Title 11"/>
          <p:cNvSpPr>
            <a:spLocks noGrp="1"/>
          </p:cNvSpPr>
          <p:nvPr>
            <p:ph type="ctrTitle"/>
          </p:nvPr>
        </p:nvSpPr>
        <p:spPr>
          <a:xfrm>
            <a:off x="4788435" y="758613"/>
            <a:ext cx="7261013" cy="4079172"/>
          </a:xfrm>
        </p:spPr>
        <p:txBody>
          <a:bodyPr>
            <a:noAutofit/>
          </a:bodyPr>
          <a:lstStyle>
            <a:lvl1pPr algn="r">
              <a:defRPr sz="6000" b="1"/>
            </a:lvl1pPr>
            <a:extLst/>
          </a:lstStyle>
          <a:p>
            <a:r>
              <a:rPr lang="en-US" smtClean="0"/>
              <a:t>Click to edit Master title style</a:t>
            </a:r>
            <a:endParaRPr lang="en-US"/>
          </a:p>
        </p:txBody>
      </p:sp>
      <p:sp>
        <p:nvSpPr>
          <p:cNvPr id="25" name="Subtitle 24"/>
          <p:cNvSpPr>
            <a:spLocks noGrp="1"/>
          </p:cNvSpPr>
          <p:nvPr>
            <p:ph type="subTitle" idx="1"/>
          </p:nvPr>
        </p:nvSpPr>
        <p:spPr>
          <a:xfrm>
            <a:off x="4770762" y="5034473"/>
            <a:ext cx="7274351" cy="1566219"/>
          </a:xfrm>
        </p:spPr>
        <p:txBody>
          <a:bodyPr lIns="65023" tIns="0" rIns="65023" bIns="0"/>
          <a:lstStyle>
            <a:lvl1pPr marL="0" indent="0" algn="r">
              <a:buNone/>
              <a:defRPr sz="3100">
                <a:solidFill>
                  <a:srgbClr val="FFFFFF"/>
                </a:solidFill>
                <a:effectLst/>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8350250" y="9326563"/>
            <a:ext cx="2847975" cy="322262"/>
          </a:xfrm>
        </p:spPr>
        <p:txBody>
          <a:bodyPr/>
          <a:lstStyle>
            <a:lvl1pPr>
              <a:defRPr lang="en-US" smtClean="0">
                <a:solidFill>
                  <a:srgbClr val="FFFFFF"/>
                </a:solidFill>
              </a:defRPr>
            </a:lvl1pPr>
            <a:extLst/>
          </a:lstStyle>
          <a:p>
            <a:pPr>
              <a:defRPr/>
            </a:pPr>
            <a:fld id="{72477226-977B-4262-A35B-AFE5E2ED609A}" type="datetimeFigureOut">
              <a:rPr/>
              <a:pPr>
                <a:defRPr/>
              </a:pPr>
              <a:t>6/13/2012</a:t>
            </a:fld>
            <a:endParaRPr dirty="0"/>
          </a:p>
        </p:txBody>
      </p:sp>
      <p:sp>
        <p:nvSpPr>
          <p:cNvPr id="7" name="Footer Placeholder 17"/>
          <p:cNvSpPr>
            <a:spLocks noGrp="1"/>
          </p:cNvSpPr>
          <p:nvPr>
            <p:ph type="ftr" sz="quarter" idx="11"/>
          </p:nvPr>
        </p:nvSpPr>
        <p:spPr>
          <a:xfrm>
            <a:off x="4010025" y="9326563"/>
            <a:ext cx="4164013" cy="325437"/>
          </a:xfrm>
        </p:spPr>
        <p:txBody>
          <a:bodyPr/>
          <a:lstStyle>
            <a:lvl1pPr>
              <a:defRPr lang="en-US" dirty="0">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11207750" y="9324975"/>
            <a:ext cx="836613" cy="323850"/>
          </a:xfrm>
        </p:spPr>
        <p:txBody>
          <a:bodyPr/>
          <a:lstStyle>
            <a:lvl1pPr>
              <a:defRPr lang="en-US" smtClean="0">
                <a:solidFill>
                  <a:srgbClr val="FFFFFF"/>
                </a:solidFill>
              </a:defRPr>
            </a:lvl1pPr>
            <a:extLst/>
          </a:lstStyle>
          <a:p>
            <a:pPr>
              <a:defRPr/>
            </a:pPr>
            <a:fld id="{93C56CFE-9F36-4395-9672-CC5F64E1E088}"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CC2DDA7B-5477-4D57-A9A1-E320C3336D2C}" type="datetimeFigureOut">
              <a:rPr lang="en-US"/>
              <a:pPr>
                <a:defRPr/>
              </a:pPr>
              <a:t>6/14/2012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8EC9E812-AE75-4263-AA56-CAEE5D68522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7227" y="4013280"/>
            <a:ext cx="8896694" cy="1937173"/>
          </a:xfrm>
        </p:spPr>
        <p:txBody>
          <a:bodyPr anchor="t"/>
          <a:lstStyle>
            <a:lvl1pPr algn="r">
              <a:buNone/>
              <a:defRPr sz="6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517227" y="2709334"/>
            <a:ext cx="8896694" cy="1057432"/>
          </a:xfrm>
        </p:spPr>
        <p:txBody>
          <a:bodyPr anchor="b"/>
          <a:lstStyle>
            <a:lvl1pPr marL="0" indent="0" algn="r">
              <a:buNone/>
              <a:defRPr sz="2800">
                <a:solidFill>
                  <a:schemeClr val="tx1"/>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718300" y="9324975"/>
            <a:ext cx="2847975" cy="322263"/>
          </a:xfrm>
        </p:spPr>
        <p:txBody>
          <a:bodyPr/>
          <a:lstStyle>
            <a:lvl1pPr>
              <a:defRPr smtClean="0">
                <a:solidFill>
                  <a:schemeClr val="tx2"/>
                </a:solidFill>
              </a:defRPr>
            </a:lvl1pPr>
            <a:extLst/>
          </a:lstStyle>
          <a:p>
            <a:pPr>
              <a:defRPr/>
            </a:pPr>
            <a:fld id="{A8B51E78-E07F-41ED-A09D-9CA2362A0A99}" type="datetimeFigureOut">
              <a:rPr lang="en-US"/>
              <a:pPr>
                <a:defRPr/>
              </a:pPr>
              <a:t>6/14/2012</a:t>
            </a:fld>
            <a:endParaRPr lang="en-US"/>
          </a:p>
        </p:txBody>
      </p:sp>
      <p:sp>
        <p:nvSpPr>
          <p:cNvPr id="5" name="Footer Placeholder 4"/>
          <p:cNvSpPr>
            <a:spLocks noGrp="1"/>
          </p:cNvSpPr>
          <p:nvPr>
            <p:ph type="ftr" sz="quarter" idx="11"/>
          </p:nvPr>
        </p:nvSpPr>
        <p:spPr>
          <a:xfrm>
            <a:off x="2468563" y="9324975"/>
            <a:ext cx="4117975" cy="325438"/>
          </a:xfrm>
        </p:spPr>
        <p:txBody>
          <a:bodyPr/>
          <a:lstStyle>
            <a:lvl1pPr>
              <a:defRPr dirty="0">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9577388" y="9323388"/>
            <a:ext cx="836612" cy="323850"/>
          </a:xfrm>
        </p:spPr>
        <p:txBody>
          <a:bodyPr/>
          <a:lstStyle>
            <a:lvl1pPr>
              <a:defRPr/>
            </a:lvl1pPr>
            <a:extLst/>
          </a:lstStyle>
          <a:p>
            <a:pPr>
              <a:defRPr/>
            </a:pPr>
            <a:fld id="{66BA79B6-2075-4210-87C9-005E865B78E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455168"/>
            <a:ext cx="10299802" cy="16256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50240" y="2275841"/>
            <a:ext cx="5006848" cy="6436925"/>
          </a:xfrm>
        </p:spPr>
        <p:txBody>
          <a:bodyPr/>
          <a:lstStyle>
            <a:lvl1pPr>
              <a:defRPr sz="4000"/>
            </a:lvl1pPr>
            <a:lvl2pPr>
              <a:defRPr sz="34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194" y="2275841"/>
            <a:ext cx="5006848" cy="6436925"/>
          </a:xfrm>
        </p:spPr>
        <p:txBody>
          <a:bodyPr/>
          <a:lstStyle>
            <a:lvl1pPr>
              <a:defRPr sz="4000"/>
            </a:lvl1pPr>
            <a:lvl2pPr>
              <a:defRPr sz="34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3CC981B0-022D-4A1C-A865-DFE8044CF07B}" type="datetimeFigureOut">
              <a:rPr lang="en-US"/>
              <a:pPr>
                <a:defRPr/>
              </a:pPr>
              <a:t>6/14/2012</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D0E33286-1690-4199-8BC4-D2CDBFE2BA8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455168"/>
            <a:ext cx="10299802" cy="16256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50240" y="8344747"/>
            <a:ext cx="5006848" cy="65024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600" b="1">
                <a:solidFill>
                  <a:schemeClr val="tx2"/>
                </a:solidFill>
                <a:effectLst/>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5943194" y="8344747"/>
            <a:ext cx="5006848" cy="65024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600" b="1">
                <a:solidFill>
                  <a:schemeClr val="tx2"/>
                </a:solidFill>
                <a:effectLst/>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650240" y="2434617"/>
            <a:ext cx="5006848" cy="5852160"/>
          </a:xfrm>
        </p:spPr>
        <p:txBody>
          <a:bodyPr/>
          <a:lstStyle>
            <a:lvl1pPr>
              <a:defRPr sz="3400"/>
            </a:lvl1pPr>
            <a:lvl2pPr>
              <a:defRPr sz="2800"/>
            </a:lvl2pPr>
            <a:lvl3pPr>
              <a:defRPr sz="2600"/>
            </a:lvl3pPr>
            <a:lvl4pPr>
              <a:defRPr sz="2300"/>
            </a:lvl4pPr>
            <a:lvl5pPr>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943194" y="2434617"/>
            <a:ext cx="5006848" cy="5852160"/>
          </a:xfrm>
        </p:spPr>
        <p:txBody>
          <a:bodyPr/>
          <a:lstStyle>
            <a:lvl1pPr>
              <a:defRPr sz="3400"/>
            </a:lvl1pPr>
            <a:lvl2pPr>
              <a:defRPr sz="2800"/>
            </a:lvl2pPr>
            <a:lvl3pPr>
              <a:defRPr sz="2600"/>
            </a:lvl3pPr>
            <a:lvl4pPr>
              <a:defRPr sz="2300"/>
            </a:lvl4pPr>
            <a:lvl5pPr>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E98D4781-7CC6-42B8-A3DA-784AF6F7804C}" type="datetimeFigureOut">
              <a:rPr lang="en-US"/>
              <a:pPr>
                <a:defRPr/>
              </a:pPr>
              <a:t>6/14/2012</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4D1CEC7C-90C0-4E30-AEA7-E4BC93D526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2EF0F613-646E-4666-949C-6BAA909AD1CF}" type="slidenum">
              <a:rPr lang="en-US"/>
              <a:pPr>
                <a:defRPr/>
              </a:pPr>
              <a:t>‹#›</a:t>
            </a:fld>
            <a:endParaRPr lang="en-US"/>
          </a:p>
        </p:txBody>
      </p:sp>
      <p:sp>
        <p:nvSpPr>
          <p:cNvPr id="5" name="Rectangle 220"/>
          <p:cNvSpPr>
            <a:spLocks noGrp="1" noChangeArrowheads="1"/>
          </p:cNvSpPr>
          <p:nvPr>
            <p:ph type="dt" sz="half" idx="11"/>
          </p:nvPr>
        </p:nvSpPr>
        <p:spPr>
          <a:ln/>
        </p:spPr>
        <p:txBody>
          <a:bodyPr/>
          <a:lstStyle>
            <a:lvl1pPr>
              <a:defRPr/>
            </a:lvl1pPr>
          </a:lstStyle>
          <a:p>
            <a:pPr>
              <a:defRPr/>
            </a:pPr>
            <a:endParaRPr lang="en-US"/>
          </a:p>
        </p:txBody>
      </p:sp>
      <p:sp>
        <p:nvSpPr>
          <p:cNvPr id="6"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455168"/>
            <a:ext cx="10299802" cy="16256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872AFB3E-F22E-4F4F-9E44-A5A1AAB7985F}" type="datetimeFigureOut">
              <a:rPr lang="en-US"/>
              <a:pPr>
                <a:defRPr/>
              </a:pPr>
              <a:t>6/14/2012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7B66FBDF-5BF7-4D0C-8D31-C994B077D7E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78CAD0EA-01E6-4996-AAC0-23F1EEACAEE8}" type="datetimeFigureOut">
              <a:rPr lang="en-US"/>
              <a:pPr>
                <a:defRPr/>
              </a:pPr>
              <a:t>6/14/2012</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9ACE0A88-C9FA-44CE-A0D2-516C9235833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325120"/>
            <a:ext cx="8388096" cy="1668949"/>
          </a:xfrm>
        </p:spPr>
        <p:txBody>
          <a:bodyPr wrap="square"/>
          <a:lstStyle>
            <a:lvl1pPr algn="l">
              <a:buNone/>
              <a:defRPr lang="en-US" sz="3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50240" y="2129658"/>
            <a:ext cx="8388096" cy="856906"/>
          </a:xfrm>
        </p:spPr>
        <p:txBody>
          <a:bodyPr rot="0" spcFirstLastPara="0" vertOverflow="overflow" horzOverflow="overflow" lIns="65023" tIns="0" rIns="0" bIns="0" spcCol="0" rtlCol="0" fromWordArt="0" forceAA="0">
            <a:normAutofit/>
          </a:bodyPr>
          <a:lstStyle>
            <a:lvl1pPr marL="0" indent="0">
              <a:spcBef>
                <a:spcPts val="0"/>
              </a:spcBef>
              <a:spcAft>
                <a:spcPts val="0"/>
              </a:spcAft>
              <a:buNone/>
              <a:defRPr sz="2000"/>
            </a:lvl1pPr>
            <a:lvl2pPr>
              <a:buNone/>
              <a:defRPr sz="1700"/>
            </a:lvl2pPr>
            <a:lvl3pPr>
              <a:buNone/>
              <a:defRPr sz="1400"/>
            </a:lvl3pPr>
            <a:lvl4pPr>
              <a:buNone/>
              <a:defRPr sz="1300"/>
            </a:lvl4pPr>
            <a:lvl5pPr>
              <a:buNone/>
              <a:defRPr sz="1300"/>
            </a:lvl5pPr>
            <a:extLst/>
          </a:lstStyle>
          <a:p>
            <a:pPr lvl="0"/>
            <a:r>
              <a:rPr lang="en-US" smtClean="0"/>
              <a:t>Click to edit Master text styles</a:t>
            </a:r>
          </a:p>
        </p:txBody>
      </p:sp>
      <p:sp>
        <p:nvSpPr>
          <p:cNvPr id="4" name="Content Placeholder 3"/>
          <p:cNvSpPr>
            <a:spLocks noGrp="1"/>
          </p:cNvSpPr>
          <p:nvPr>
            <p:ph sz="half" idx="1"/>
          </p:nvPr>
        </p:nvSpPr>
        <p:spPr>
          <a:xfrm>
            <a:off x="650240" y="3034453"/>
            <a:ext cx="10295467" cy="6217603"/>
          </a:xfrm>
        </p:spPr>
        <p:txBody>
          <a:bodyPr/>
          <a:lstStyle>
            <a:lvl1pPr>
              <a:defRPr sz="4600"/>
            </a:lvl1pPr>
            <a:lvl2pPr>
              <a:defRPr sz="4000"/>
            </a:lvl2pPr>
            <a:lvl3pPr>
              <a:defRPr sz="3400"/>
            </a:lvl3pPr>
            <a:lvl4pPr>
              <a:defRPr sz="2800"/>
            </a:lvl4pPr>
            <a:lvl5pPr>
              <a:defRPr sz="2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4A0EAE85-4139-4AED-B86A-0DCDE105B9B8}" type="datetimeFigureOut">
              <a:rPr lang="en-US"/>
              <a:pPr>
                <a:defRPr/>
              </a:pPr>
              <a:t>6/14/2012</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90F9C3C9-4E6E-4093-BAAF-FCD6E51B55AE}"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850900" y="1428750"/>
            <a:ext cx="6143625" cy="613410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extLst/>
          </a:lstStyle>
          <a:p>
            <a:pPr hangingPunct="1">
              <a:defRPr/>
            </a:pPr>
            <a:endParaRPr lang="en-US"/>
          </a:p>
        </p:txBody>
      </p:sp>
      <p:sp>
        <p:nvSpPr>
          <p:cNvPr id="6" name="Rectangle 5"/>
          <p:cNvSpPr/>
          <p:nvPr/>
        </p:nvSpPr>
        <p:spPr>
          <a:xfrm rot="21420000">
            <a:off x="849313" y="1420813"/>
            <a:ext cx="6142037" cy="6132512"/>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extLst/>
          </a:lstStyle>
          <a:p>
            <a:pPr hangingPunct="1">
              <a:defRPr/>
            </a:pPr>
            <a:endParaRPr lang="en-US"/>
          </a:p>
        </p:txBody>
      </p:sp>
      <p:sp>
        <p:nvSpPr>
          <p:cNvPr id="2" name="Title 1"/>
          <p:cNvSpPr>
            <a:spLocks noGrp="1"/>
          </p:cNvSpPr>
          <p:nvPr>
            <p:ph type="title"/>
          </p:nvPr>
        </p:nvSpPr>
        <p:spPr>
          <a:xfrm>
            <a:off x="7664495" y="1625600"/>
            <a:ext cx="4876800" cy="2926080"/>
          </a:xfrm>
        </p:spPr>
        <p:txBody>
          <a:bodyPr/>
          <a:lstStyle>
            <a:lvl1pPr algn="l">
              <a:buNone/>
              <a:defRPr sz="43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664495" y="4670057"/>
            <a:ext cx="4876800" cy="2731008"/>
          </a:xfrm>
        </p:spPr>
        <p:txBody>
          <a:bodyPr rot="0" spcFirstLastPara="0" vertOverflow="overflow" horzOverflow="overflow" lIns="117041" tIns="0" rIns="0" bIns="0" spcCol="0" rtlCol="0" fromWordArt="0" forceAA="0">
            <a:normAutofit/>
          </a:bodyPr>
          <a:lstStyle>
            <a:lvl1pPr marL="0" indent="0">
              <a:lnSpc>
                <a:spcPct val="100000"/>
              </a:lnSpc>
              <a:spcBef>
                <a:spcPts val="0"/>
              </a:spcBef>
              <a:buFontTx/>
              <a:buNone/>
              <a:defRPr sz="2000" baseline="0">
                <a:solidFill>
                  <a:schemeClr val="tx1"/>
                </a:solidFill>
              </a:defRPr>
            </a:lvl1pPr>
            <a:lvl2pPr>
              <a:defRPr sz="1700"/>
            </a:lvl2pPr>
            <a:lvl3pPr>
              <a:defRPr sz="1400"/>
            </a:lvl3pPr>
            <a:lvl4pPr>
              <a:defRPr sz="1300"/>
            </a:lvl4pPr>
            <a:lvl5pPr>
              <a:defRPr sz="1300"/>
            </a:lvl5pPr>
            <a:extLst/>
          </a:lstStyle>
          <a:p>
            <a:pPr lvl="0"/>
            <a:r>
              <a:rPr lang="en-US" smtClean="0"/>
              <a:t>Click to edit Master text styles</a:t>
            </a:r>
          </a:p>
        </p:txBody>
      </p:sp>
      <p:sp>
        <p:nvSpPr>
          <p:cNvPr id="10" name="Picture Placeholder 9"/>
          <p:cNvSpPr>
            <a:spLocks noGrp="1"/>
          </p:cNvSpPr>
          <p:nvPr>
            <p:ph type="pic" idx="1"/>
          </p:nvPr>
        </p:nvSpPr>
        <p:spPr>
          <a:xfrm>
            <a:off x="943903" y="1480536"/>
            <a:ext cx="5982208" cy="5982208"/>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46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CCB155D3-9C31-495D-97DD-B1552E583D5D}" type="datetimeFigureOut">
              <a:rPr lang="en-US"/>
              <a:pPr>
                <a:defRPr/>
              </a:pPr>
              <a:t>6/14/2012</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C3A41DD8-9021-45D2-AB6A-ADCA6495F55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60AC5659-EDE4-4390-8292-F7938B0DF17C}" type="datetimeFigureOut">
              <a:rPr lang="en-US"/>
              <a:pPr>
                <a:defRPr/>
              </a:pPr>
              <a:t>6/14/2012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781D00AE-5B75-4997-A8D9-53AED0E408A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0107" y="391048"/>
            <a:ext cx="2167467" cy="8322169"/>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3"/>
            <a:ext cx="8561493" cy="8322169"/>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34088" y="9326563"/>
            <a:ext cx="2847975" cy="322262"/>
          </a:xfrm>
        </p:spPr>
        <p:txBody>
          <a:bodyPr/>
          <a:lstStyle>
            <a:lvl1pPr>
              <a:defRPr/>
            </a:lvl1pPr>
            <a:extLst/>
          </a:lstStyle>
          <a:p>
            <a:pPr>
              <a:defRPr/>
            </a:pPr>
            <a:fld id="{4B7EBDFB-3529-4903-9B7D-5E470700FBA9}" type="datetimeFigureOut">
              <a:rPr lang="en-US"/>
              <a:pPr>
                <a:defRPr/>
              </a:pPr>
              <a:t>6/14/2012</a:t>
            </a:fld>
            <a:endParaRPr lang="en-US" dirty="0"/>
          </a:p>
        </p:txBody>
      </p:sp>
      <p:sp>
        <p:nvSpPr>
          <p:cNvPr id="5" name="Footer Placeholder 4"/>
          <p:cNvSpPr>
            <a:spLocks noGrp="1"/>
          </p:cNvSpPr>
          <p:nvPr>
            <p:ph type="ftr" sz="quarter" idx="11"/>
          </p:nvPr>
        </p:nvSpPr>
        <p:spPr>
          <a:xfrm>
            <a:off x="650875" y="9324975"/>
            <a:ext cx="5200650" cy="32385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894763" y="9320213"/>
            <a:ext cx="836612" cy="325437"/>
          </a:xfrm>
        </p:spPr>
        <p:txBody>
          <a:bodyPr/>
          <a:lstStyle>
            <a:lvl1pPr>
              <a:defRPr smtClean="0">
                <a:solidFill>
                  <a:schemeClr val="tx2"/>
                </a:solidFill>
              </a:defRPr>
            </a:lvl1pPr>
            <a:extLst/>
          </a:lstStyle>
          <a:p>
            <a:pPr>
              <a:defRPr/>
            </a:pPr>
            <a:fld id="{369E7CBA-AC79-4DA7-A708-43873DBB9D5B}"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50240" y="5261943"/>
            <a:ext cx="11812693" cy="1625600"/>
          </a:xfrm>
        </p:spPr>
        <p:txBody>
          <a:bodyPr>
            <a:noAutofit/>
          </a:bodyPr>
          <a:lstStyle>
            <a:lvl1pPr marL="0" indent="0" algn="ctr">
              <a:buNone/>
              <a:defRPr sz="3100" spc="142" baseline="0">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650240" y="2039085"/>
            <a:ext cx="11812693" cy="2817707"/>
          </a:xfrm>
          <a:ln w="6350" cap="rnd">
            <a:noFill/>
          </a:ln>
        </p:spPr>
        <p:txBody>
          <a:bodyPr anchor="b" anchorCtr="0">
            <a:noAutofit/>
          </a:bodyPr>
          <a:lstStyle>
            <a:lvl1pPr algn="ctr">
              <a:defRPr lang="en-US" sz="6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2081601" y="5049068"/>
            <a:ext cx="4226560" cy="225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96639" y="5049068"/>
            <a:ext cx="4226560" cy="225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57384" y="5015185"/>
            <a:ext cx="65024" cy="65024"/>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30046" tIns="65023" rIns="130046" bIns="65023"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4CBEAF9-9E58-4CC8-A6FF-6DD8A58DEEA4}" type="datetimeFigureOut">
              <a:rPr lang="en-US" smtClean="0"/>
              <a:pPr/>
              <a:t>6/14/2012</a:t>
            </a:fld>
            <a:endParaRPr lang="en-US"/>
          </a:p>
        </p:txBody>
      </p:sp>
      <p:sp>
        <p:nvSpPr>
          <p:cNvPr id="16" name="Slide Number Placeholder 15"/>
          <p:cNvSpPr>
            <a:spLocks noGrp="1"/>
          </p:cNvSpPr>
          <p:nvPr>
            <p:ph type="sldNum" sz="quarter" idx="11"/>
          </p:nvPr>
        </p:nvSpPr>
        <p:spPr/>
        <p:txBody>
          <a:bodyPr/>
          <a:lstStyle/>
          <a:p>
            <a:fld id="{CA15C064-DD44-4CAC-873E-2D1F54821676}"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50240" y="2167467"/>
            <a:ext cx="1170432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4CBEAF9-9E58-4CC8-A6FF-6DD8A58DEEA4}" type="datetimeFigureOut">
              <a:rPr lang="en-US" smtClean="0"/>
              <a:pPr/>
              <a:t>6/14/2012</a:t>
            </a:fld>
            <a:endParaRPr lang="en-US"/>
          </a:p>
        </p:txBody>
      </p:sp>
      <p:sp>
        <p:nvSpPr>
          <p:cNvPr id="15" name="Slide Number Placeholder 14"/>
          <p:cNvSpPr>
            <a:spLocks noGrp="1"/>
          </p:cNvSpPr>
          <p:nvPr>
            <p:ph type="sldNum" sz="quarter" idx="15"/>
          </p:nvPr>
        </p:nvSpPr>
        <p:spPr/>
        <p:txBody>
          <a:bodyPr/>
          <a:lstStyle>
            <a:lvl1pPr algn="ctr">
              <a:defRPr/>
            </a:lvl1pPr>
          </a:lstStyle>
          <a:p>
            <a:fld id="{CA15C064-DD44-4CAC-873E-2D1F54821676}"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BEAF9-9E58-4CC8-A6FF-6DD8A58DEEA4}"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975360" y="4985173"/>
            <a:ext cx="11270827" cy="1950720"/>
          </a:xfrm>
        </p:spPr>
        <p:txBody>
          <a:bodyPr>
            <a:noAutofit/>
          </a:bodyPr>
          <a:lstStyle>
            <a:lvl1pPr algn="l" rtl="0">
              <a:spcBef>
                <a:spcPct val="0"/>
              </a:spcBef>
              <a:buNone/>
              <a:defRPr lang="en-US" sz="6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75360" y="7052607"/>
            <a:ext cx="11270827" cy="1400513"/>
          </a:xfrm>
        </p:spPr>
        <p:txBody>
          <a:bodyPr anchor="t"/>
          <a:lstStyle>
            <a:lvl1pPr marL="0" indent="0">
              <a:buNone/>
              <a:defRPr sz="2800" spc="142" baseline="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975360" y="6993056"/>
            <a:ext cx="11270827" cy="6117"/>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EAF9-9E58-4CC8-A6FF-6DD8A58DEEA4}"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650240" y="2167467"/>
            <a:ext cx="5774131"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610773" y="2167467"/>
            <a:ext cx="5774131"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14F344AE-2ED2-4AB0-948B-13B444CC1E33}" type="slidenum">
              <a:rPr lang="en-US"/>
              <a:pPr>
                <a:defRPr/>
              </a:pPr>
              <a:t>‹#›</a:t>
            </a:fld>
            <a:endParaRPr lang="en-US"/>
          </a:p>
        </p:txBody>
      </p:sp>
      <p:sp>
        <p:nvSpPr>
          <p:cNvPr id="5" name="Rectangle 220"/>
          <p:cNvSpPr>
            <a:spLocks noGrp="1" noChangeArrowheads="1"/>
          </p:cNvSpPr>
          <p:nvPr>
            <p:ph type="dt" sz="half" idx="11"/>
          </p:nvPr>
        </p:nvSpPr>
        <p:spPr>
          <a:ln/>
        </p:spPr>
        <p:txBody>
          <a:bodyPr/>
          <a:lstStyle>
            <a:lvl1pPr>
              <a:defRPr/>
            </a:lvl1pPr>
          </a:lstStyle>
          <a:p>
            <a:pPr>
              <a:defRPr/>
            </a:pPr>
            <a:endParaRPr lang="en-US"/>
          </a:p>
        </p:txBody>
      </p:sp>
      <p:sp>
        <p:nvSpPr>
          <p:cNvPr id="6"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6/14/2012</a:t>
            </a:fld>
            <a:endParaRPr lang="en-US"/>
          </a:p>
        </p:txBody>
      </p:sp>
      <p:sp>
        <p:nvSpPr>
          <p:cNvPr id="3" name="Text Placeholder 2"/>
          <p:cNvSpPr>
            <a:spLocks noGrp="1"/>
          </p:cNvSpPr>
          <p:nvPr>
            <p:ph type="body" idx="1"/>
          </p:nvPr>
        </p:nvSpPr>
        <p:spPr>
          <a:xfrm>
            <a:off x="650240" y="1990532"/>
            <a:ext cx="5746045" cy="1083733"/>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30046" tIns="65023" rIns="130046" bIns="65023" anchor="b">
            <a:noAutofit/>
          </a:bodyPr>
          <a:lstStyle>
            <a:lvl1pPr marL="0" indent="0" algn="l">
              <a:spcBef>
                <a:spcPts val="0"/>
              </a:spcBef>
              <a:buNone/>
              <a:defRPr sz="3700" b="1">
                <a:solidFill>
                  <a:schemeClr val="tx2"/>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650240" y="3131586"/>
            <a:ext cx="5743787" cy="556605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6613032" y="3131586"/>
            <a:ext cx="5743787" cy="556605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50240" y="221082"/>
            <a:ext cx="11704320" cy="16256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6610773" y="1990532"/>
            <a:ext cx="5746045" cy="1083733"/>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30046" tIns="65023" rIns="130046" bIns="65023" anchor="b">
            <a:noAutofit/>
          </a:bodyPr>
          <a:lstStyle>
            <a:lvl1pPr marL="0" indent="0" algn="l">
              <a:spcBef>
                <a:spcPts val="0"/>
              </a:spcBef>
              <a:buNone/>
              <a:defRPr sz="3700" b="1" baseline="0">
                <a:solidFill>
                  <a:schemeClr val="tx2"/>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cxnSp>
        <p:nvCxnSpPr>
          <p:cNvPr id="10" name="Straight Connector 9"/>
          <p:cNvCxnSpPr/>
          <p:nvPr/>
        </p:nvCxnSpPr>
        <p:spPr>
          <a:xfrm>
            <a:off x="800633" y="3100756"/>
            <a:ext cx="5331968" cy="225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62496" y="3100756"/>
            <a:ext cx="5331968" cy="225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6/14/2012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6/14/2012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50240" y="650240"/>
            <a:ext cx="8886613" cy="812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645226" y="2275840"/>
            <a:ext cx="2822042" cy="5310293"/>
          </a:xfrm>
        </p:spPr>
        <p:txBody>
          <a:bodyPr tIns="65023" bIns="65023" anchor="t" anchorCtr="0"/>
          <a:lstStyle>
            <a:lvl1pPr marL="0" indent="0">
              <a:lnSpc>
                <a:spcPct val="125000"/>
              </a:lnSpc>
              <a:spcAft>
                <a:spcPts val="1422"/>
              </a:spcAft>
              <a:buNone/>
              <a:defRPr sz="2300">
                <a:solidFill>
                  <a:schemeClr val="tx2"/>
                </a:solidFill>
              </a:defRPr>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9645227" y="650240"/>
            <a:ext cx="2817707" cy="1517227"/>
          </a:xfrm>
        </p:spPr>
        <p:txBody>
          <a:bodyPr lIns="130046" tIns="130046" anchor="b" anchorCtr="0"/>
          <a:lstStyle>
            <a:lvl1pPr algn="l">
              <a:buNone/>
              <a:defRPr sz="2600" b="1" spc="-71"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4CBEAF9-9E58-4CC8-A6FF-6DD8A58DEEA4}" type="datetimeFigureOut">
              <a:rPr lang="en-US" smtClean="0"/>
              <a:pPr/>
              <a:t>6/14/2012</a:t>
            </a:fld>
            <a:endParaRPr lang="en-US"/>
          </a:p>
        </p:txBody>
      </p:sp>
      <p:sp>
        <p:nvSpPr>
          <p:cNvPr id="9" name="Slide Number Placeholder 8"/>
          <p:cNvSpPr>
            <a:spLocks noGrp="1"/>
          </p:cNvSpPr>
          <p:nvPr>
            <p:ph type="sldNum" sz="quarter" idx="15"/>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28480" y="650240"/>
            <a:ext cx="2926080" cy="1517227"/>
          </a:xfrm>
        </p:spPr>
        <p:txBody>
          <a:bodyPr lIns="130046" tIns="130046" anchor="b" anchorCtr="0"/>
          <a:lstStyle>
            <a:lvl1pPr algn="l">
              <a:buNone/>
              <a:defRPr sz="2600" b="1" spc="-71"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50240" y="650240"/>
            <a:ext cx="8561493" cy="7911253"/>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6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9428480" y="2275840"/>
            <a:ext cx="2926080" cy="6285653"/>
          </a:xfrm>
        </p:spPr>
        <p:txBody>
          <a:bodyPr anchor="t" anchorCtr="0"/>
          <a:lstStyle>
            <a:lvl1pPr marL="0" indent="0">
              <a:lnSpc>
                <a:spcPct val="125000"/>
              </a:lnSpc>
              <a:spcAft>
                <a:spcPts val="1422"/>
              </a:spcAft>
              <a:buFontTx/>
              <a:buNone/>
              <a:defRPr sz="2300" b="0">
                <a:solidFill>
                  <a:schemeClr val="tx2"/>
                </a:solidFill>
              </a:defRPr>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CBEAF9-9E58-4CC8-A6FF-6DD8A58DEEA4}" type="datetimeFigureOut">
              <a:rPr lang="en-US" smtClean="0"/>
              <a:pPr/>
              <a:t>6/14/2012</a:t>
            </a:fld>
            <a:endParaRPr lang="en-US"/>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731520" y="7608750"/>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
        <p:nvSpPr>
          <p:cNvPr id="29" name="Title 28"/>
          <p:cNvSpPr>
            <a:spLocks noGrp="1"/>
          </p:cNvSpPr>
          <p:nvPr>
            <p:ph type="ctrTitle"/>
          </p:nvPr>
        </p:nvSpPr>
        <p:spPr>
          <a:xfrm>
            <a:off x="541867" y="6902630"/>
            <a:ext cx="12029440" cy="1738489"/>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41867" y="5527040"/>
            <a:ext cx="12029440" cy="1300480"/>
          </a:xfrm>
        </p:spPr>
        <p:txBody>
          <a:bodyPr anchor="b"/>
          <a:lstStyle>
            <a:lvl1pPr marL="0" indent="0" algn="l">
              <a:buNone/>
              <a:defRPr sz="3400">
                <a:solidFill>
                  <a:schemeClr val="tx2">
                    <a:shade val="75000"/>
                  </a:schemeClr>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11704320" y="9207398"/>
            <a:ext cx="1079398" cy="351130"/>
          </a:xfrm>
        </p:spPr>
        <p:txBody>
          <a:bodyPr/>
          <a:lstStyle/>
          <a:p>
            <a:pPr>
              <a:defRPr/>
            </a:pPr>
            <a:fld id="{A705A674-42A6-4E42-9592-24B18F857CED}"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5093547" y="108374"/>
            <a:ext cx="4118187" cy="410916"/>
          </a:xfrm>
        </p:spPr>
        <p:txBody>
          <a:bodyPr/>
          <a:lstStyle/>
          <a:p>
            <a:pPr>
              <a:defRPr/>
            </a:pPr>
            <a:endParaRPr lang="en-US"/>
          </a:p>
        </p:txBody>
      </p:sp>
      <p:sp>
        <p:nvSpPr>
          <p:cNvPr id="16" name="Slide Number Placeholder 15"/>
          <p:cNvSpPr>
            <a:spLocks noGrp="1"/>
          </p:cNvSpPr>
          <p:nvPr>
            <p:ph type="sldNum" sz="quarter" idx="12"/>
          </p:nvPr>
        </p:nvSpPr>
        <p:spPr>
          <a:xfrm>
            <a:off x="11704320" y="9207398"/>
            <a:ext cx="1079398" cy="351130"/>
          </a:xfrm>
        </p:spPr>
        <p:txBody>
          <a:bodyPr/>
          <a:lstStyle/>
          <a:p>
            <a:pPr>
              <a:defRPr/>
            </a:pPr>
            <a:fld id="{2EF0F613-646E-4666-949C-6BAA909AD1CF}"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731520" y="4899417"/>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
        <p:nvSpPr>
          <p:cNvPr id="6" name="Text Placeholder 5"/>
          <p:cNvSpPr>
            <a:spLocks noGrp="1"/>
          </p:cNvSpPr>
          <p:nvPr>
            <p:ph type="body" idx="1"/>
          </p:nvPr>
        </p:nvSpPr>
        <p:spPr>
          <a:xfrm>
            <a:off x="541867" y="2384214"/>
            <a:ext cx="12029440" cy="1733973"/>
          </a:xfrm>
        </p:spPr>
        <p:txBody>
          <a:bodyPr anchor="b"/>
          <a:lstStyle>
            <a:lvl1pPr marL="0" indent="0" algn="r">
              <a:buNone/>
              <a:defRPr sz="28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14F344AE-2ED2-4AB0-948B-13B444CC1E33}" type="slidenum">
              <a:rPr lang="en-US" smtClean="0"/>
              <a:pPr>
                <a:defRPr/>
              </a:pPr>
              <a:t>‹#›</a:t>
            </a:fld>
            <a:endParaRPr lang="en-US"/>
          </a:p>
        </p:txBody>
      </p:sp>
      <p:sp>
        <p:nvSpPr>
          <p:cNvPr id="8" name="Title 7"/>
          <p:cNvSpPr>
            <a:spLocks noGrp="1"/>
          </p:cNvSpPr>
          <p:nvPr>
            <p:ph type="title"/>
          </p:nvPr>
        </p:nvSpPr>
        <p:spPr>
          <a:xfrm>
            <a:off x="256676" y="4191411"/>
            <a:ext cx="12354560" cy="1685084"/>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0"/>
            <a:ext cx="5743787" cy="6448213"/>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0"/>
            <a:ext cx="5743787" cy="6448213"/>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FD657176-3F31-4495-86E6-A3FFC4FA3AFA}" type="slidenum">
              <a:rPr lang="en-US"/>
              <a:pPr>
                <a:defRPr/>
              </a:pPr>
              <a:t>‹#›</a:t>
            </a:fld>
            <a:endParaRPr lang="en-US"/>
          </a:p>
        </p:txBody>
      </p:sp>
      <p:sp>
        <p:nvSpPr>
          <p:cNvPr id="6" name="Rectangle 220"/>
          <p:cNvSpPr>
            <a:spLocks noGrp="1" noChangeArrowheads="1"/>
          </p:cNvSpPr>
          <p:nvPr>
            <p:ph type="dt" sz="half" idx="11"/>
          </p:nvPr>
        </p:nvSpPr>
        <p:spPr>
          <a:ln/>
        </p:spPr>
        <p:txBody>
          <a:bodyPr/>
          <a:lstStyle>
            <a:lvl1pPr>
              <a:defRPr/>
            </a:lvl1pPr>
          </a:lstStyle>
          <a:p>
            <a:pPr>
              <a:defRPr/>
            </a:pPr>
            <a:endParaRPr lang="en-US"/>
          </a:p>
        </p:txBody>
      </p:sp>
      <p:sp>
        <p:nvSpPr>
          <p:cNvPr id="7"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29158" y="650240"/>
            <a:ext cx="12354560" cy="1196442"/>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33494" y="2275840"/>
            <a:ext cx="5960533" cy="6719147"/>
          </a:xfrm>
        </p:spPr>
        <p:txBody>
          <a:bodyPr/>
          <a:lstStyle>
            <a:lvl1pPr>
              <a:defRPr sz="4000"/>
            </a:lvl1pPr>
            <a:lvl2pPr>
              <a:defRPr sz="3400"/>
            </a:lvl2pPr>
            <a:lvl3pPr>
              <a:defRPr sz="28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610773" y="2275840"/>
            <a:ext cx="6177280" cy="6719147"/>
          </a:xfrm>
        </p:spPr>
        <p:txBody>
          <a:bodyPr/>
          <a:lstStyle>
            <a:lvl1pPr>
              <a:defRPr sz="4000"/>
            </a:lvl1pPr>
            <a:lvl2pPr>
              <a:defRPr sz="3400"/>
            </a:lvl2pPr>
            <a:lvl3pPr>
              <a:defRPr sz="28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FD657176-3F31-4495-86E6-A3FFC4FA3AFA}"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33493" y="7694507"/>
            <a:ext cx="12246187" cy="1255324"/>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00276" y="948267"/>
            <a:ext cx="6102124" cy="90988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606258" y="948267"/>
            <a:ext cx="6104521" cy="90988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00276" y="1871698"/>
            <a:ext cx="6102124" cy="5606063"/>
          </a:xfrm>
        </p:spPr>
        <p:txBody>
          <a:bodyPr/>
          <a:lstStyle>
            <a:lvl1pPr>
              <a:defRPr sz="3400"/>
            </a:lvl1pPr>
            <a:lvl2pPr>
              <a:defRPr sz="28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611527" y="1871698"/>
            <a:ext cx="6099251" cy="5606063"/>
          </a:xfrm>
        </p:spPr>
        <p:txBody>
          <a:bodyPr/>
          <a:lstStyle>
            <a:lvl1pPr>
              <a:defRPr sz="3400"/>
            </a:lvl1pPr>
            <a:lvl2pPr>
              <a:defRPr sz="28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1704320" y="9211733"/>
            <a:ext cx="1083733" cy="351130"/>
          </a:xfrm>
        </p:spPr>
        <p:txBody>
          <a:bodyPr/>
          <a:lstStyle/>
          <a:p>
            <a:pPr>
              <a:defRPr/>
            </a:pPr>
            <a:fld id="{169C1840-A4FC-4D82-8856-503C66EAF48B}" type="slidenum">
              <a:rPr lang="en-US" smtClean="0"/>
              <a:pPr>
                <a:defRPr/>
              </a:pPr>
              <a:t>‹#›</a:t>
            </a:fld>
            <a:endParaRPr lang="en-US"/>
          </a:p>
        </p:txBody>
      </p:sp>
      <p:sp>
        <p:nvSpPr>
          <p:cNvPr id="11" name="Straight Connector 10"/>
          <p:cNvSpPr>
            <a:spLocks noChangeShapeType="1"/>
          </p:cNvSpPr>
          <p:nvPr/>
        </p:nvSpPr>
        <p:spPr bwMode="auto">
          <a:xfrm>
            <a:off x="731520" y="8561494"/>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29158" y="650240"/>
            <a:ext cx="12354560" cy="1196442"/>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A4F3E9-92D7-4173-BB26-9C468167BD44}"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516C0F-1FC8-4E06-AA8C-2C26DA5587CB}"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731520" y="8318745"/>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
        <p:nvSpPr>
          <p:cNvPr id="12" name="Title 11"/>
          <p:cNvSpPr>
            <a:spLocks noGrp="1"/>
          </p:cNvSpPr>
          <p:nvPr>
            <p:ph type="title"/>
          </p:nvPr>
        </p:nvSpPr>
        <p:spPr>
          <a:xfrm>
            <a:off x="650240" y="7802880"/>
            <a:ext cx="12029440" cy="740551"/>
          </a:xfrm>
        </p:spPr>
        <p:txBody>
          <a:bodyPr anchor="ctr"/>
          <a:lstStyle>
            <a:lvl1pPr algn="l">
              <a:buNone/>
              <a:defRPr sz="28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50241" y="866987"/>
            <a:ext cx="4278490" cy="68275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5084516" y="866987"/>
            <a:ext cx="7595164" cy="6827520"/>
          </a:xfrm>
        </p:spPr>
        <p:txBody>
          <a:bodyPr/>
          <a:lstStyle>
            <a:lvl1pPr>
              <a:defRPr sz="4600"/>
            </a:lvl1pPr>
            <a:lvl2pPr>
              <a:defRPr sz="4000"/>
            </a:lvl2pPr>
            <a:lvl3pPr>
              <a:defRPr sz="3400"/>
            </a:lvl3pPr>
            <a:lvl4pPr>
              <a:defRPr sz="2800"/>
            </a:lvl4pPr>
            <a:lvl5pPr>
              <a:defRPr sz="2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C73C7B-DB47-4E85-9198-745C864A4ADA}"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985173" y="876991"/>
            <a:ext cx="7152640" cy="52019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AF2D5956-EAEF-4D22-9FC4-8A4EAC38AF8E}" type="slidenum">
              <a:rPr lang="en-US" smtClean="0"/>
              <a:pPr>
                <a:defRPr/>
              </a:pPr>
              <a:t>‹#›</a:t>
            </a:fld>
            <a:endParaRPr lang="en-US"/>
          </a:p>
        </p:txBody>
      </p:sp>
      <p:sp>
        <p:nvSpPr>
          <p:cNvPr id="17" name="Title 16"/>
          <p:cNvSpPr>
            <a:spLocks noGrp="1"/>
          </p:cNvSpPr>
          <p:nvPr>
            <p:ph type="title"/>
          </p:nvPr>
        </p:nvSpPr>
        <p:spPr>
          <a:xfrm>
            <a:off x="541867" y="7102236"/>
            <a:ext cx="8344747" cy="742810"/>
          </a:xfrm>
        </p:spPr>
        <p:txBody>
          <a:bodyPr anchor="ctr"/>
          <a:lstStyle>
            <a:lvl1pPr algn="l">
              <a:buNone/>
              <a:defRPr sz="28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41867" y="7869466"/>
            <a:ext cx="8344747" cy="1092764"/>
          </a:xfrm>
        </p:spPr>
        <p:txBody>
          <a:bodyPr lIns="156055"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F60FF-B26B-406D-8D03-BC6189A6A531}"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781193"/>
            <a:ext cx="2600960" cy="832216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240" y="781193"/>
            <a:ext cx="8886613" cy="832216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D215F6-013E-428E-A6D2-CE1F7673002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169C1840-A4FC-4D82-8856-503C66EAF48B}" type="slidenum">
              <a:rPr lang="en-US"/>
              <a:pPr>
                <a:defRPr/>
              </a:pPr>
              <a:t>‹#›</a:t>
            </a:fld>
            <a:endParaRPr lang="en-US"/>
          </a:p>
        </p:txBody>
      </p:sp>
      <p:sp>
        <p:nvSpPr>
          <p:cNvPr id="8" name="Rectangle 220"/>
          <p:cNvSpPr>
            <a:spLocks noGrp="1" noChangeArrowheads="1"/>
          </p:cNvSpPr>
          <p:nvPr>
            <p:ph type="dt" sz="half" idx="11"/>
          </p:nvPr>
        </p:nvSpPr>
        <p:spPr>
          <a:ln/>
        </p:spPr>
        <p:txBody>
          <a:bodyPr/>
          <a:lstStyle>
            <a:lvl1pPr>
              <a:defRPr/>
            </a:lvl1pPr>
          </a:lstStyle>
          <a:p>
            <a:pPr>
              <a:defRPr/>
            </a:pPr>
            <a:endParaRPr lang="en-US"/>
          </a:p>
        </p:txBody>
      </p:sp>
      <p:sp>
        <p:nvSpPr>
          <p:cNvPr id="9"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DFA4F3E9-92D7-4173-BB26-9C468167BD44}" type="slidenum">
              <a:rPr lang="en-US"/>
              <a:pPr>
                <a:defRPr/>
              </a:pPr>
              <a:t>‹#›</a:t>
            </a:fld>
            <a:endParaRPr lang="en-US"/>
          </a:p>
        </p:txBody>
      </p:sp>
      <p:sp>
        <p:nvSpPr>
          <p:cNvPr id="4" name="Rectangle 220"/>
          <p:cNvSpPr>
            <a:spLocks noGrp="1" noChangeArrowheads="1"/>
          </p:cNvSpPr>
          <p:nvPr>
            <p:ph type="dt" sz="half" idx="11"/>
          </p:nvPr>
        </p:nvSpPr>
        <p:spPr>
          <a:ln/>
        </p:spPr>
        <p:txBody>
          <a:bodyPr/>
          <a:lstStyle>
            <a:lvl1pPr>
              <a:defRPr/>
            </a:lvl1pPr>
          </a:lstStyle>
          <a:p>
            <a:pPr>
              <a:defRPr/>
            </a:pPr>
            <a:endParaRPr lang="en-US"/>
          </a:p>
        </p:txBody>
      </p:sp>
      <p:sp>
        <p:nvSpPr>
          <p:cNvPr id="5"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B4516C0F-1FC8-4E06-AA8C-2C26DA5587CB}" type="slidenum">
              <a:rPr lang="en-US"/>
              <a:pPr>
                <a:defRPr/>
              </a:pPr>
              <a:t>‹#›</a:t>
            </a:fld>
            <a:endParaRPr lang="en-US"/>
          </a:p>
        </p:txBody>
      </p:sp>
      <p:sp>
        <p:nvSpPr>
          <p:cNvPr id="3" name="Rectangle 220"/>
          <p:cNvSpPr>
            <a:spLocks noGrp="1" noChangeArrowheads="1"/>
          </p:cNvSpPr>
          <p:nvPr>
            <p:ph type="dt" sz="half" idx="11"/>
          </p:nvPr>
        </p:nvSpPr>
        <p:spPr>
          <a:ln/>
        </p:spPr>
        <p:txBody>
          <a:bodyPr/>
          <a:lstStyle>
            <a:lvl1pPr>
              <a:defRPr/>
            </a:lvl1pPr>
          </a:lstStyle>
          <a:p>
            <a:pPr>
              <a:defRPr/>
            </a:pPr>
            <a:endParaRPr lang="en-US"/>
          </a:p>
        </p:txBody>
      </p:sp>
      <p:sp>
        <p:nvSpPr>
          <p:cNvPr id="4"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CAC73C7B-DB47-4E85-9198-745C864A4ADA}" type="slidenum">
              <a:rPr lang="en-US"/>
              <a:pPr>
                <a:defRPr/>
              </a:pPr>
              <a:t>‹#›</a:t>
            </a:fld>
            <a:endParaRPr lang="en-US"/>
          </a:p>
        </p:txBody>
      </p:sp>
      <p:sp>
        <p:nvSpPr>
          <p:cNvPr id="6" name="Rectangle 220"/>
          <p:cNvSpPr>
            <a:spLocks noGrp="1" noChangeArrowheads="1"/>
          </p:cNvSpPr>
          <p:nvPr>
            <p:ph type="dt" sz="half" idx="11"/>
          </p:nvPr>
        </p:nvSpPr>
        <p:spPr>
          <a:ln/>
        </p:spPr>
        <p:txBody>
          <a:bodyPr/>
          <a:lstStyle>
            <a:lvl1pPr>
              <a:defRPr/>
            </a:lvl1pPr>
          </a:lstStyle>
          <a:p>
            <a:pPr>
              <a:defRPr/>
            </a:pPr>
            <a:endParaRPr lang="en-US"/>
          </a:p>
        </p:txBody>
      </p:sp>
      <p:sp>
        <p:nvSpPr>
          <p:cNvPr id="7"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en-US" noProof="0" smtClean="0"/>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AF2D5956-EAEF-4D22-9FC4-8A4EAC38AF8E}" type="slidenum">
              <a:rPr lang="en-US"/>
              <a:pPr>
                <a:defRPr/>
              </a:pPr>
              <a:t>‹#›</a:t>
            </a:fld>
            <a:endParaRPr lang="en-US"/>
          </a:p>
        </p:txBody>
      </p:sp>
      <p:sp>
        <p:nvSpPr>
          <p:cNvPr id="6" name="Rectangle 220"/>
          <p:cNvSpPr>
            <a:spLocks noGrp="1" noChangeArrowheads="1"/>
          </p:cNvSpPr>
          <p:nvPr>
            <p:ph type="dt" sz="half" idx="11"/>
          </p:nvPr>
        </p:nvSpPr>
        <p:spPr>
          <a:ln/>
        </p:spPr>
        <p:txBody>
          <a:bodyPr/>
          <a:lstStyle>
            <a:lvl1pPr>
              <a:defRPr/>
            </a:lvl1pPr>
          </a:lstStyle>
          <a:p>
            <a:pPr>
              <a:defRPr/>
            </a:pPr>
            <a:endParaRPr lang="en-US"/>
          </a:p>
        </p:txBody>
      </p:sp>
      <p:sp>
        <p:nvSpPr>
          <p:cNvPr id="7" name="Rectangle 22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706438" y="1860550"/>
            <a:ext cx="14833601" cy="8402638"/>
            <a:chOff x="-313" y="824"/>
            <a:chExt cx="6570" cy="3722"/>
          </a:xfrm>
        </p:grpSpPr>
        <p:sp>
          <p:nvSpPr>
            <p:cNvPr id="15974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4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4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5" name="Rectangle 11"/>
            <p:cNvSpPr>
              <a:spLocks noChangeArrowheads="1"/>
            </p:cNvSpPr>
            <p:nvPr userDrawn="1"/>
          </p:nvSpPr>
          <p:spPr bwMode="hidden">
            <a:xfrm rot="20211065" flipV="1">
              <a:off x="-165" y="2053"/>
              <a:ext cx="4210"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5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6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6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hangingPunct="1">
                <a:defRPr/>
              </a:pPr>
              <a:endParaRPr lang="en-US">
                <a:effectLst>
                  <a:outerShdw blurRad="38100" dist="38100" dir="2700000" algn="tl">
                    <a:srgbClr val="000000"/>
                  </a:outerShdw>
                </a:effectLst>
              </a:endParaRPr>
            </a:p>
          </p:txBody>
        </p:sp>
        <p:sp>
          <p:nvSpPr>
            <p:cNvPr id="159762" name="Rectangle 18"/>
            <p:cNvSpPr>
              <a:spLocks noChangeArrowheads="1"/>
            </p:cNvSpPr>
            <p:nvPr userDrawn="1"/>
          </p:nvSpPr>
          <p:spPr bwMode="hidden">
            <a:xfrm rot="39991575" flipH="1" flipV="1">
              <a:off x="5369" y="4165"/>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hangingPunct="1">
                <a:defRPr/>
              </a:pPr>
              <a:endParaRPr lang="en-US">
                <a:effectLst>
                  <a:outerShdw blurRad="38100" dist="38100" dir="2700000" algn="tl">
                    <a:srgbClr val="000000"/>
                  </a:outerShdw>
                </a:effectLst>
              </a:endParaRPr>
            </a:p>
          </p:txBody>
        </p:sp>
        <p:sp>
          <p:nvSpPr>
            <p:cNvPr id="159763" name="Rectangle 19"/>
            <p:cNvSpPr>
              <a:spLocks noChangeArrowheads="1"/>
            </p:cNvSpPr>
            <p:nvPr userDrawn="1"/>
          </p:nvSpPr>
          <p:spPr bwMode="hidden">
            <a:xfrm rot="-20541361">
              <a:off x="-146" y="2360"/>
              <a:ext cx="6045"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64" name="Rectangle 20"/>
            <p:cNvSpPr>
              <a:spLocks noChangeArrowheads="1"/>
            </p:cNvSpPr>
            <p:nvPr userDrawn="1"/>
          </p:nvSpPr>
          <p:spPr bwMode="hidden">
            <a:xfrm rot="-20036206">
              <a:off x="-198" y="3396"/>
              <a:ext cx="4141"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6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6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6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6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6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7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7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7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7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hangingPunct="1">
                <a:defRPr/>
              </a:pPr>
              <a:endParaRPr lang="en-US">
                <a:effectLst>
                  <a:outerShdw blurRad="38100" dist="38100" dir="2700000" algn="tl">
                    <a:srgbClr val="000000"/>
                  </a:outerShdw>
                </a:effectLst>
              </a:endParaRPr>
            </a:p>
          </p:txBody>
        </p:sp>
        <p:sp>
          <p:nvSpPr>
            <p:cNvPr id="15977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7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7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7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7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hangingPunct="1">
                <a:defRPr/>
              </a:pPr>
              <a:endParaRPr lang="en-US">
                <a:effectLst>
                  <a:outerShdw blurRad="38100" dist="38100" dir="2700000" algn="tl">
                    <a:srgbClr val="000000"/>
                  </a:outerShdw>
                </a:effectLst>
              </a:endParaRPr>
            </a:p>
          </p:txBody>
        </p:sp>
        <p:sp>
          <p:nvSpPr>
            <p:cNvPr id="15977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8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81" name="Oval 37"/>
            <p:cNvSpPr>
              <a:spLocks noChangeArrowheads="1"/>
            </p:cNvSpPr>
            <p:nvPr/>
          </p:nvSpPr>
          <p:spPr bwMode="hidden">
            <a:xfrm>
              <a:off x="159" y="3652"/>
              <a:ext cx="196" cy="10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8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83" name="Oval 39"/>
            <p:cNvSpPr>
              <a:spLocks noChangeArrowheads="1"/>
            </p:cNvSpPr>
            <p:nvPr/>
          </p:nvSpPr>
          <p:spPr bwMode="hidden">
            <a:xfrm>
              <a:off x="1223" y="3076"/>
              <a:ext cx="167"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8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8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8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78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8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8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79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3" name="Oval 49"/>
            <p:cNvSpPr>
              <a:spLocks noChangeArrowheads="1"/>
            </p:cNvSpPr>
            <p:nvPr/>
          </p:nvSpPr>
          <p:spPr bwMode="hidden">
            <a:xfrm>
              <a:off x="3721" y="1792"/>
              <a:ext cx="128" cy="6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6" name="Oval 52"/>
            <p:cNvSpPr>
              <a:spLocks noChangeArrowheads="1"/>
            </p:cNvSpPr>
            <p:nvPr/>
          </p:nvSpPr>
          <p:spPr bwMode="hidden">
            <a:xfrm>
              <a:off x="3277" y="2024"/>
              <a:ext cx="134" cy="72"/>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15979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15979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79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0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0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0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0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04" name="Oval 60"/>
            <p:cNvSpPr>
              <a:spLocks noChangeArrowheads="1"/>
            </p:cNvSpPr>
            <p:nvPr/>
          </p:nvSpPr>
          <p:spPr bwMode="hidden">
            <a:xfrm>
              <a:off x="1500" y="1912"/>
              <a:ext cx="12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0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0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0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0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0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1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11" name="Oval 67"/>
            <p:cNvSpPr>
              <a:spLocks noChangeArrowheads="1"/>
            </p:cNvSpPr>
            <p:nvPr/>
          </p:nvSpPr>
          <p:spPr bwMode="hidden">
            <a:xfrm>
              <a:off x="455" y="1797"/>
              <a:ext cx="128" cy="6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12" name="Oval 68"/>
            <p:cNvSpPr>
              <a:spLocks noChangeArrowheads="1"/>
            </p:cNvSpPr>
            <p:nvPr/>
          </p:nvSpPr>
          <p:spPr bwMode="hidden">
            <a:xfrm>
              <a:off x="113" y="1901"/>
              <a:ext cx="128" cy="6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13" name="Oval 69"/>
            <p:cNvSpPr>
              <a:spLocks noChangeArrowheads="1"/>
            </p:cNvSpPr>
            <p:nvPr/>
          </p:nvSpPr>
          <p:spPr bwMode="hidden">
            <a:xfrm>
              <a:off x="432" y="2323"/>
              <a:ext cx="139"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14" name="Oval 70"/>
            <p:cNvSpPr>
              <a:spLocks noChangeArrowheads="1"/>
            </p:cNvSpPr>
            <p:nvPr/>
          </p:nvSpPr>
          <p:spPr bwMode="hidden">
            <a:xfrm>
              <a:off x="814" y="2178"/>
              <a:ext cx="134"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1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1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81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1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1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2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2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2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2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2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2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2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2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2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2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30" name="Oval 86"/>
            <p:cNvSpPr>
              <a:spLocks noChangeArrowheads="1"/>
            </p:cNvSpPr>
            <p:nvPr/>
          </p:nvSpPr>
          <p:spPr bwMode="hidden">
            <a:xfrm>
              <a:off x="2887" y="1595"/>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3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3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3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3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3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3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83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83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39" name="Oval 95"/>
            <p:cNvSpPr>
              <a:spLocks noChangeArrowheads="1"/>
            </p:cNvSpPr>
            <p:nvPr/>
          </p:nvSpPr>
          <p:spPr bwMode="hidden">
            <a:xfrm>
              <a:off x="707" y="4014"/>
              <a:ext cx="191" cy="11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0" name="Oval 96"/>
            <p:cNvSpPr>
              <a:spLocks noChangeArrowheads="1"/>
            </p:cNvSpPr>
            <p:nvPr/>
          </p:nvSpPr>
          <p:spPr bwMode="hidden">
            <a:xfrm>
              <a:off x="2229" y="3090"/>
              <a:ext cx="168" cy="96"/>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1" name="Oval 97"/>
            <p:cNvSpPr>
              <a:spLocks noChangeArrowheads="1"/>
            </p:cNvSpPr>
            <p:nvPr/>
          </p:nvSpPr>
          <p:spPr bwMode="hidden">
            <a:xfrm>
              <a:off x="2604" y="2867"/>
              <a:ext cx="155"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2" name="Oval 98"/>
            <p:cNvSpPr>
              <a:spLocks noChangeArrowheads="1"/>
            </p:cNvSpPr>
            <p:nvPr/>
          </p:nvSpPr>
          <p:spPr bwMode="hidden">
            <a:xfrm>
              <a:off x="2907" y="2668"/>
              <a:ext cx="155"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4" name="Oval 100"/>
            <p:cNvSpPr>
              <a:spLocks noChangeArrowheads="1"/>
            </p:cNvSpPr>
            <p:nvPr/>
          </p:nvSpPr>
          <p:spPr bwMode="hidden">
            <a:xfrm>
              <a:off x="1801" y="3360"/>
              <a:ext cx="168" cy="96"/>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4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849" name="Oval 105"/>
            <p:cNvSpPr>
              <a:spLocks noChangeArrowheads="1"/>
            </p:cNvSpPr>
            <p:nvPr/>
          </p:nvSpPr>
          <p:spPr bwMode="hidden">
            <a:xfrm>
              <a:off x="4338" y="1797"/>
              <a:ext cx="129"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85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5985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5985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5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5985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85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5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5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5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5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6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6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6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6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6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6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6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6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86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869" name="Oval 125"/>
            <p:cNvSpPr>
              <a:spLocks noChangeArrowheads="1"/>
            </p:cNvSpPr>
            <p:nvPr/>
          </p:nvSpPr>
          <p:spPr bwMode="hidden">
            <a:xfrm>
              <a:off x="3992" y="1356"/>
              <a:ext cx="105"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59870" name="Oval 126"/>
            <p:cNvSpPr>
              <a:spLocks noChangeArrowheads="1"/>
            </p:cNvSpPr>
            <p:nvPr/>
          </p:nvSpPr>
          <p:spPr bwMode="hidden">
            <a:xfrm>
              <a:off x="3466" y="1356"/>
              <a:ext cx="105"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87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7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7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7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75" name="Oval 131"/>
            <p:cNvSpPr>
              <a:spLocks noChangeArrowheads="1"/>
            </p:cNvSpPr>
            <p:nvPr/>
          </p:nvSpPr>
          <p:spPr bwMode="hidden">
            <a:xfrm>
              <a:off x="1088" y="1277"/>
              <a:ext cx="105"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7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7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7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7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8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8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88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8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8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8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8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88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5988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8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9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9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89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9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9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9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989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9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9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89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1" name="Oval 157"/>
            <p:cNvSpPr>
              <a:spLocks noChangeArrowheads="1"/>
            </p:cNvSpPr>
            <p:nvPr/>
          </p:nvSpPr>
          <p:spPr bwMode="hidden">
            <a:xfrm>
              <a:off x="875" y="1216"/>
              <a:ext cx="110"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0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1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1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1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991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5991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91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91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1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1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1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2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2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2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2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2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2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2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2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2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2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0" name="Oval 186"/>
            <p:cNvSpPr>
              <a:spLocks noChangeArrowheads="1"/>
            </p:cNvSpPr>
            <p:nvPr/>
          </p:nvSpPr>
          <p:spPr bwMode="hidden">
            <a:xfrm>
              <a:off x="3869" y="2657"/>
              <a:ext cx="150"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3" name="Oval 189"/>
            <p:cNvSpPr>
              <a:spLocks noChangeArrowheads="1"/>
            </p:cNvSpPr>
            <p:nvPr/>
          </p:nvSpPr>
          <p:spPr bwMode="hidden">
            <a:xfrm>
              <a:off x="4712" y="2022"/>
              <a:ext cx="134" cy="72"/>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59934" name="Oval 190"/>
            <p:cNvSpPr>
              <a:spLocks noChangeArrowheads="1"/>
            </p:cNvSpPr>
            <p:nvPr/>
          </p:nvSpPr>
          <p:spPr bwMode="hidden">
            <a:xfrm>
              <a:off x="4533" y="2162"/>
              <a:ext cx="139"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5" name="Oval 191"/>
            <p:cNvSpPr>
              <a:spLocks noChangeArrowheads="1"/>
            </p:cNvSpPr>
            <p:nvPr/>
          </p:nvSpPr>
          <p:spPr bwMode="hidden">
            <a:xfrm>
              <a:off x="4863" y="1920"/>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5993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5993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5993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59940" name="Oval 196"/>
            <p:cNvSpPr>
              <a:spLocks noChangeArrowheads="1"/>
            </p:cNvSpPr>
            <p:nvPr/>
          </p:nvSpPr>
          <p:spPr bwMode="hidden">
            <a:xfrm>
              <a:off x="3255" y="4071"/>
              <a:ext cx="196" cy="10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41" name="Oval 197"/>
            <p:cNvSpPr>
              <a:spLocks noChangeArrowheads="1"/>
            </p:cNvSpPr>
            <p:nvPr/>
          </p:nvSpPr>
          <p:spPr bwMode="hidden">
            <a:xfrm>
              <a:off x="3651" y="3693"/>
              <a:ext cx="195"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4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5994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5994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4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4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59947" name="Oval 203"/>
            <p:cNvSpPr>
              <a:spLocks noChangeArrowheads="1"/>
            </p:cNvSpPr>
            <p:nvPr/>
          </p:nvSpPr>
          <p:spPr bwMode="hidden">
            <a:xfrm>
              <a:off x="4553" y="2873"/>
              <a:ext cx="155"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48" name="Oval 204"/>
            <p:cNvSpPr>
              <a:spLocks noChangeArrowheads="1"/>
            </p:cNvSpPr>
            <p:nvPr/>
          </p:nvSpPr>
          <p:spPr bwMode="hidden">
            <a:xfrm>
              <a:off x="5293" y="311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4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5995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5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5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5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54" name="Oval 210"/>
            <p:cNvSpPr>
              <a:spLocks noChangeArrowheads="1"/>
            </p:cNvSpPr>
            <p:nvPr/>
          </p:nvSpPr>
          <p:spPr bwMode="hidden">
            <a:xfrm>
              <a:off x="5318" y="2176"/>
              <a:ext cx="134" cy="60"/>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5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159956" name="Oval 212"/>
            <p:cNvSpPr>
              <a:spLocks noChangeArrowheads="1"/>
            </p:cNvSpPr>
            <p:nvPr/>
          </p:nvSpPr>
          <p:spPr bwMode="hidden">
            <a:xfrm>
              <a:off x="5689" y="1811"/>
              <a:ext cx="128" cy="60"/>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15995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5995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5995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5996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96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159962" name="Rectangle 218"/>
          <p:cNvSpPr>
            <a:spLocks noGrp="1" noChangeArrowheads="1"/>
          </p:cNvSpPr>
          <p:nvPr>
            <p:ph type="sldNum" sz="quarter" idx="4"/>
          </p:nvPr>
        </p:nvSpPr>
        <p:spPr bwMode="auto">
          <a:xfrm>
            <a:off x="9320213" y="8880475"/>
            <a:ext cx="3033712" cy="649288"/>
          </a:xfrm>
          <a:prstGeom prst="rect">
            <a:avLst/>
          </a:prstGeom>
          <a:noFill/>
          <a:ln w="9525">
            <a:noFill/>
            <a:miter lim="800000"/>
            <a:headEnd/>
            <a:tailEnd/>
          </a:ln>
          <a:effectLst/>
        </p:spPr>
        <p:txBody>
          <a:bodyPr vert="horz" wrap="square" lIns="130046" tIns="65023" rIns="130046" bIns="65023" numCol="1" anchor="b" anchorCtr="0" compatLnSpc="1">
            <a:prstTxWarp prst="textNoShape">
              <a:avLst/>
            </a:prstTxWarp>
          </a:bodyPr>
          <a:lstStyle>
            <a:lvl1pPr algn="r" eaLnBrk="1" hangingPunct="1">
              <a:defRPr sz="1700">
                <a:effectLst>
                  <a:outerShdw blurRad="38100" dist="38100" dir="2700000" algn="tl">
                    <a:srgbClr val="000000"/>
                  </a:outerShdw>
                </a:effectLst>
              </a:defRPr>
            </a:lvl1pPr>
          </a:lstStyle>
          <a:p>
            <a:pPr>
              <a:defRPr/>
            </a:pPr>
            <a:fld id="{21196713-7FE3-4648-88B2-DE4279CFA0A3}" type="slidenum">
              <a:rPr lang="en-US"/>
              <a:pPr>
                <a:defRPr/>
              </a:pPr>
              <a:t>‹#›</a:t>
            </a:fld>
            <a:endParaRPr lang="en-US"/>
          </a:p>
        </p:txBody>
      </p:sp>
      <p:sp>
        <p:nvSpPr>
          <p:cNvPr id="159964" name="Rectangle 220"/>
          <p:cNvSpPr>
            <a:spLocks noGrp="1" noChangeArrowheads="1"/>
          </p:cNvSpPr>
          <p:nvPr>
            <p:ph type="dt" sz="half" idx="2"/>
          </p:nvPr>
        </p:nvSpPr>
        <p:spPr bwMode="auto">
          <a:xfrm>
            <a:off x="650875" y="8880475"/>
            <a:ext cx="3033713" cy="649288"/>
          </a:xfrm>
          <a:prstGeom prst="rect">
            <a:avLst/>
          </a:prstGeom>
          <a:noFill/>
          <a:ln w="9525">
            <a:noFill/>
            <a:miter lim="800000"/>
            <a:headEnd/>
            <a:tailEnd/>
          </a:ln>
          <a:effectLst/>
        </p:spPr>
        <p:txBody>
          <a:bodyPr vert="horz" wrap="square" lIns="130046" tIns="65023" rIns="130046" bIns="65023" numCol="1" anchor="b" anchorCtr="0" compatLnSpc="1">
            <a:prstTxWarp prst="textNoShape">
              <a:avLst/>
            </a:prstTxWarp>
          </a:bodyPr>
          <a:lstStyle>
            <a:lvl1pPr eaLnBrk="1" hangingPunct="1">
              <a:defRPr sz="1700">
                <a:effectLst>
                  <a:outerShdw blurRad="38100" dist="38100" dir="2700000" algn="tl">
                    <a:srgbClr val="000000"/>
                  </a:outerShdw>
                </a:effectLst>
              </a:defRPr>
            </a:lvl1pPr>
          </a:lstStyle>
          <a:p>
            <a:pPr>
              <a:defRPr/>
            </a:pPr>
            <a:endParaRPr lang="en-US"/>
          </a:p>
        </p:txBody>
      </p:sp>
      <p:sp>
        <p:nvSpPr>
          <p:cNvPr id="159965" name="Rectangle 221"/>
          <p:cNvSpPr>
            <a:spLocks noGrp="1" noChangeArrowheads="1"/>
          </p:cNvSpPr>
          <p:nvPr>
            <p:ph type="ftr" sz="quarter" idx="3"/>
          </p:nvPr>
        </p:nvSpPr>
        <p:spPr bwMode="auto">
          <a:xfrm>
            <a:off x="4443413" y="8880475"/>
            <a:ext cx="4117975" cy="649288"/>
          </a:xfrm>
          <a:prstGeom prst="rect">
            <a:avLst/>
          </a:prstGeom>
          <a:noFill/>
          <a:ln w="9525">
            <a:noFill/>
            <a:miter lim="800000"/>
            <a:headEnd/>
            <a:tailEnd/>
          </a:ln>
          <a:effectLst/>
        </p:spPr>
        <p:txBody>
          <a:bodyPr vert="horz" wrap="square" lIns="130046" tIns="65023" rIns="130046" bIns="65023" numCol="1" anchor="b" anchorCtr="0" compatLnSpc="1">
            <a:prstTxWarp prst="textNoShape">
              <a:avLst/>
            </a:prstTxWarp>
          </a:bodyPr>
          <a:lstStyle>
            <a:lvl1pPr algn="ctr" eaLnBrk="1" hangingPunct="1">
              <a:defRPr sz="1700">
                <a:effectLst>
                  <a:outerShdw blurRad="38100" dist="38100" dir="2700000" algn="tl">
                    <a:srgbClr val="000000"/>
                  </a:outerShdw>
                </a:effectLst>
              </a:defRPr>
            </a:lvl1pPr>
          </a:lstStyle>
          <a:p>
            <a:pPr>
              <a:defRPr/>
            </a:pPr>
            <a:endParaRPr lang="en-US"/>
          </a:p>
        </p:txBody>
      </p:sp>
      <p:sp>
        <p:nvSpPr>
          <p:cNvPr id="159966" name="Rectangle 222"/>
          <p:cNvSpPr>
            <a:spLocks noGrp="1" noChangeArrowheads="1"/>
          </p:cNvSpPr>
          <p:nvPr>
            <p:ph type="body" idx="1"/>
          </p:nvPr>
        </p:nvSpPr>
        <p:spPr bwMode="auto">
          <a:xfrm>
            <a:off x="650875" y="2276475"/>
            <a:ext cx="11703050" cy="6446838"/>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969" name="Rectangle 225"/>
          <p:cNvSpPr>
            <a:spLocks noGrp="1" noChangeArrowheads="1"/>
          </p:cNvSpPr>
          <p:nvPr>
            <p:ph type="title"/>
          </p:nvPr>
        </p:nvSpPr>
        <p:spPr bwMode="auto">
          <a:xfrm>
            <a:off x="650875" y="390525"/>
            <a:ext cx="11703050" cy="1625600"/>
          </a:xfrm>
          <a:prstGeom prst="rect">
            <a:avLst/>
          </a:prstGeom>
          <a:noFill/>
          <a:ln w="9525">
            <a:noFill/>
            <a:miter lim="800000"/>
            <a:headEnd/>
            <a:tailEnd/>
          </a:ln>
          <a:effectLst/>
        </p:spPr>
        <p:txBody>
          <a:bodyPr vert="horz" wrap="square" lIns="130046" tIns="65023" rIns="130046" bIns="65023"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67"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5pPr>
      <a:lvl6pPr marL="650230" algn="ctr" rtl="0" eaLnBrk="1" fontAlgn="base" hangingPunct="1">
        <a:spcBef>
          <a:spcPct val="0"/>
        </a:spcBef>
        <a:spcAft>
          <a:spcPct val="0"/>
        </a:spcAft>
        <a:defRPr sz="6300">
          <a:solidFill>
            <a:schemeClr val="tx2"/>
          </a:solidFill>
          <a:effectLst>
            <a:outerShdw blurRad="38100" dist="38100" dir="2700000" algn="tl">
              <a:srgbClr val="000000"/>
            </a:outerShdw>
          </a:effectLst>
          <a:latin typeface="Arial" pitchFamily="34" charset="0"/>
        </a:defRPr>
      </a:lvl6pPr>
      <a:lvl7pPr marL="1300460" algn="ctr" rtl="0" eaLnBrk="1" fontAlgn="base" hangingPunct="1">
        <a:spcBef>
          <a:spcPct val="0"/>
        </a:spcBef>
        <a:spcAft>
          <a:spcPct val="0"/>
        </a:spcAft>
        <a:defRPr sz="6300">
          <a:solidFill>
            <a:schemeClr val="tx2"/>
          </a:solidFill>
          <a:effectLst>
            <a:outerShdw blurRad="38100" dist="38100" dir="2700000" algn="tl">
              <a:srgbClr val="000000"/>
            </a:outerShdw>
          </a:effectLst>
          <a:latin typeface="Arial" pitchFamily="34" charset="0"/>
        </a:defRPr>
      </a:lvl7pPr>
      <a:lvl8pPr marL="1950690" algn="ctr" rtl="0" eaLnBrk="1" fontAlgn="base" hangingPunct="1">
        <a:spcBef>
          <a:spcPct val="0"/>
        </a:spcBef>
        <a:spcAft>
          <a:spcPct val="0"/>
        </a:spcAft>
        <a:defRPr sz="6300">
          <a:solidFill>
            <a:schemeClr val="tx2"/>
          </a:solidFill>
          <a:effectLst>
            <a:outerShdw blurRad="38100" dist="38100" dir="2700000" algn="tl">
              <a:srgbClr val="000000"/>
            </a:outerShdw>
          </a:effectLst>
          <a:latin typeface="Arial" pitchFamily="34" charset="0"/>
        </a:defRPr>
      </a:lvl8pPr>
      <a:lvl9pPr marL="2600919" algn="ctr" rtl="0" eaLnBrk="1" fontAlgn="base" hangingPunct="1">
        <a:spcBef>
          <a:spcPct val="0"/>
        </a:spcBef>
        <a:spcAft>
          <a:spcPct val="0"/>
        </a:spcAft>
        <a:defRPr sz="6300">
          <a:solidFill>
            <a:schemeClr val="tx2"/>
          </a:solidFill>
          <a:effectLst>
            <a:outerShdw blurRad="38100" dist="38100" dir="2700000" algn="tl">
              <a:srgbClr val="000000"/>
            </a:outerShdw>
          </a:effectLst>
          <a:latin typeface="Arial" pitchFamily="34" charset="0"/>
        </a:defRPr>
      </a:lvl9pPr>
    </p:titleStyle>
    <p:bodyStyle>
      <a:lvl1pPr marL="487363" indent="-487363" algn="l" rtl="0" eaLnBrk="0" fontAlgn="base" hangingPunct="0">
        <a:spcBef>
          <a:spcPct val="20000"/>
        </a:spcBef>
        <a:spcAft>
          <a:spcPct val="0"/>
        </a:spcAft>
        <a:buClr>
          <a:schemeClr val="hlink"/>
        </a:buClr>
        <a:buFont typeface="Wingdings" pitchFamily="2" charset="2"/>
        <a:buBlip>
          <a:blip r:embed="rId16"/>
        </a:buBlip>
        <a:defRPr sz="4600">
          <a:solidFill>
            <a:schemeClr val="tx1"/>
          </a:solidFill>
          <a:effectLst>
            <a:outerShdw blurRad="38100" dist="38100" dir="2700000" algn="tl">
              <a:srgbClr val="000000"/>
            </a:outerShdw>
          </a:effectLst>
          <a:latin typeface="+mn-lt"/>
          <a:ea typeface="+mn-ea"/>
          <a:cs typeface="+mn-cs"/>
        </a:defRPr>
      </a:lvl1pPr>
      <a:lvl2pPr marL="1055688" indent="-404813" algn="l" rtl="0" eaLnBrk="0" fontAlgn="base" hangingPunct="0">
        <a:spcBef>
          <a:spcPct val="20000"/>
        </a:spcBef>
        <a:spcAft>
          <a:spcPct val="0"/>
        </a:spcAft>
        <a:buClr>
          <a:schemeClr val="folHlink"/>
        </a:buClr>
        <a:buSzPct val="50000"/>
        <a:buFont typeface="Wingdings" pitchFamily="2" charset="2"/>
        <a:buChar char="n"/>
        <a:defRPr sz="4000">
          <a:solidFill>
            <a:schemeClr val="tx1"/>
          </a:solidFill>
          <a:effectLst>
            <a:outerShdw blurRad="38100" dist="38100" dir="2700000" algn="tl">
              <a:srgbClr val="000000"/>
            </a:outerShdw>
          </a:effectLst>
          <a:latin typeface="+mn-lt"/>
        </a:defRPr>
      </a:lvl2pPr>
      <a:lvl3pPr marL="1624013" indent="-323850" algn="l" rtl="0" eaLnBrk="0" fontAlgn="base" hangingPunct="0">
        <a:spcBef>
          <a:spcPct val="20000"/>
        </a:spcBef>
        <a:spcAft>
          <a:spcPct val="0"/>
        </a:spcAft>
        <a:buClr>
          <a:schemeClr val="hlink"/>
        </a:buClr>
        <a:buFont typeface="Wingdings" pitchFamily="2" charset="2"/>
        <a:buBlip>
          <a:blip r:embed="rId16"/>
        </a:buBlip>
        <a:defRPr sz="3400">
          <a:solidFill>
            <a:schemeClr val="tx1"/>
          </a:solidFill>
          <a:effectLst>
            <a:outerShdw blurRad="38100" dist="38100" dir="2700000" algn="tl">
              <a:srgbClr val="000000"/>
            </a:outerShdw>
          </a:effectLst>
          <a:latin typeface="+mn-lt"/>
        </a:defRPr>
      </a:lvl3pPr>
      <a:lvl4pPr marL="2274888" indent="-3238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4pPr>
      <a:lvl5pPr marL="2925763" indent="-323850" algn="l" rtl="0" eaLnBrk="0" fontAlgn="base" hangingPunct="0">
        <a:spcBef>
          <a:spcPct val="20000"/>
        </a:spcBef>
        <a:spcAft>
          <a:spcPct val="0"/>
        </a:spcAft>
        <a:buClr>
          <a:schemeClr val="hlink"/>
        </a:buClr>
        <a:buFont typeface="Wingdings" pitchFamily="2" charset="2"/>
        <a:buBlip>
          <a:blip r:embed="rId16"/>
        </a:buBlip>
        <a:defRPr sz="2800">
          <a:solidFill>
            <a:schemeClr val="tx1"/>
          </a:solidFill>
          <a:effectLst>
            <a:outerShdw blurRad="38100" dist="38100" dir="2700000" algn="tl">
              <a:srgbClr val="000000"/>
            </a:outerShdw>
          </a:effectLst>
          <a:latin typeface="+mn-lt"/>
        </a:defRPr>
      </a:lvl5pPr>
      <a:lvl6pPr marL="3576264" indent="-325115" algn="l" rtl="0" eaLnBrk="1" fontAlgn="base" hangingPunct="1">
        <a:spcBef>
          <a:spcPct val="20000"/>
        </a:spcBef>
        <a:spcAft>
          <a:spcPct val="0"/>
        </a:spcAft>
        <a:buClr>
          <a:schemeClr val="hlink"/>
        </a:buClr>
        <a:buFont typeface="Wingdings" pitchFamily="2" charset="2"/>
        <a:buBlip>
          <a:blip r:embed="rId16"/>
        </a:buBlip>
        <a:defRPr sz="2800">
          <a:solidFill>
            <a:schemeClr val="tx1"/>
          </a:solidFill>
          <a:effectLst>
            <a:outerShdw blurRad="38100" dist="38100" dir="2700000" algn="tl">
              <a:srgbClr val="000000"/>
            </a:outerShdw>
          </a:effectLst>
          <a:latin typeface="+mn-lt"/>
        </a:defRPr>
      </a:lvl6pPr>
      <a:lvl7pPr marL="4226494" indent="-325115" algn="l" rtl="0" eaLnBrk="1" fontAlgn="base" hangingPunct="1">
        <a:spcBef>
          <a:spcPct val="20000"/>
        </a:spcBef>
        <a:spcAft>
          <a:spcPct val="0"/>
        </a:spcAft>
        <a:buClr>
          <a:schemeClr val="hlink"/>
        </a:buClr>
        <a:buFont typeface="Wingdings" pitchFamily="2" charset="2"/>
        <a:buBlip>
          <a:blip r:embed="rId16"/>
        </a:buBlip>
        <a:defRPr sz="2800">
          <a:solidFill>
            <a:schemeClr val="tx1"/>
          </a:solidFill>
          <a:effectLst>
            <a:outerShdw blurRad="38100" dist="38100" dir="2700000" algn="tl">
              <a:srgbClr val="000000"/>
            </a:outerShdw>
          </a:effectLst>
          <a:latin typeface="+mn-lt"/>
        </a:defRPr>
      </a:lvl7pPr>
      <a:lvl8pPr marL="4876724" indent="-325115" algn="l" rtl="0" eaLnBrk="1" fontAlgn="base" hangingPunct="1">
        <a:spcBef>
          <a:spcPct val="20000"/>
        </a:spcBef>
        <a:spcAft>
          <a:spcPct val="0"/>
        </a:spcAft>
        <a:buClr>
          <a:schemeClr val="hlink"/>
        </a:buClr>
        <a:buFont typeface="Wingdings" pitchFamily="2" charset="2"/>
        <a:buBlip>
          <a:blip r:embed="rId16"/>
        </a:buBlip>
        <a:defRPr sz="2800">
          <a:solidFill>
            <a:schemeClr val="tx1"/>
          </a:solidFill>
          <a:effectLst>
            <a:outerShdw blurRad="38100" dist="38100" dir="2700000" algn="tl">
              <a:srgbClr val="000000"/>
            </a:outerShdw>
          </a:effectLst>
          <a:latin typeface="+mn-lt"/>
        </a:defRPr>
      </a:lvl8pPr>
      <a:lvl9pPr marL="5526954" indent="-325115" algn="l" rtl="0" eaLnBrk="1" fontAlgn="base" hangingPunct="1">
        <a:spcBef>
          <a:spcPct val="20000"/>
        </a:spcBef>
        <a:spcAft>
          <a:spcPct val="0"/>
        </a:spcAft>
        <a:buClr>
          <a:schemeClr val="hlink"/>
        </a:buClr>
        <a:buFont typeface="Wingdings" pitchFamily="2" charset="2"/>
        <a:buBlip>
          <a:blip r:embed="rId16"/>
        </a:buBlip>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1595947" y="0"/>
            <a:ext cx="1408853" cy="97536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hangingPunct="1">
              <a:defRPr/>
            </a:pPr>
            <a:endParaRPr lang="en-US"/>
          </a:p>
        </p:txBody>
      </p:sp>
      <p:sp>
        <p:nvSpPr>
          <p:cNvPr id="3" name="Title Placeholder 2"/>
          <p:cNvSpPr>
            <a:spLocks noGrp="1"/>
          </p:cNvSpPr>
          <p:nvPr>
            <p:ph type="title"/>
          </p:nvPr>
        </p:nvSpPr>
        <p:spPr>
          <a:xfrm>
            <a:off x="650875" y="455613"/>
            <a:ext cx="10294938" cy="1625600"/>
          </a:xfrm>
          <a:prstGeom prst="rect">
            <a:avLst/>
          </a:prstGeom>
        </p:spPr>
        <p:txBody>
          <a:bodyPr vert="horz" lIns="65023" tIns="0" rIns="65023" bIns="0" anchor="b" anchorCtr="0">
            <a:normAutofit/>
          </a:bodyPr>
          <a:lstStyle>
            <a:extLst/>
          </a:lstStyle>
          <a:p>
            <a:r>
              <a:rPr lang="en-US" smtClean="0"/>
              <a:t>Click to edit Master title style</a:t>
            </a:r>
            <a:endParaRPr lang="en-US"/>
          </a:p>
        </p:txBody>
      </p:sp>
      <p:sp>
        <p:nvSpPr>
          <p:cNvPr id="8198" name="Text Placeholder 30"/>
          <p:cNvSpPr>
            <a:spLocks noGrp="1"/>
          </p:cNvSpPr>
          <p:nvPr>
            <p:ph type="body" idx="1"/>
          </p:nvPr>
        </p:nvSpPr>
        <p:spPr bwMode="auto">
          <a:xfrm>
            <a:off x="650875" y="2289175"/>
            <a:ext cx="10294938" cy="6892925"/>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6038850" y="9326563"/>
            <a:ext cx="2847975" cy="322262"/>
          </a:xfrm>
          <a:prstGeom prst="rect">
            <a:avLst/>
          </a:prstGeom>
        </p:spPr>
        <p:txBody>
          <a:bodyPr vert="horz" lIns="130046" tIns="0" rIns="130046" bIns="0" anchor="b"/>
          <a:lstStyle>
            <a:lvl1pPr algn="l" eaLnBrk="1" latinLnBrk="0" hangingPunct="1">
              <a:defRPr kumimoji="0" sz="1400" smtClean="0">
                <a:solidFill>
                  <a:schemeClr val="tx2"/>
                </a:solidFill>
              </a:defRPr>
            </a:lvl1pPr>
            <a:extLst/>
          </a:lstStyle>
          <a:p>
            <a:pPr>
              <a:defRPr/>
            </a:pPr>
            <a:fld id="{84C61679-D238-4016-9A0E-89DB3348F90E}" type="datetimeFigureOut">
              <a:rPr lang="en-US"/>
              <a:pPr>
                <a:defRPr/>
              </a:pPr>
              <a:t>6/14/2012</a:t>
            </a:fld>
            <a:endParaRPr lang="en-US" dirty="0"/>
          </a:p>
        </p:txBody>
      </p:sp>
      <p:sp>
        <p:nvSpPr>
          <p:cNvPr id="4" name="Footer Placeholder 3"/>
          <p:cNvSpPr>
            <a:spLocks noGrp="1"/>
          </p:cNvSpPr>
          <p:nvPr>
            <p:ph type="ftr" sz="quarter" idx="3"/>
          </p:nvPr>
        </p:nvSpPr>
        <p:spPr>
          <a:xfrm>
            <a:off x="650875" y="9326563"/>
            <a:ext cx="5200650" cy="325437"/>
          </a:xfrm>
          <a:prstGeom prst="rect">
            <a:avLst/>
          </a:prstGeom>
        </p:spPr>
        <p:txBody>
          <a:bodyPr vert="horz" lIns="130046" tIns="0" rIns="130046" bIns="0" anchor="b"/>
          <a:lstStyle>
            <a:lvl1pPr algn="r" eaLnBrk="1" latinLnBrk="0" hangingPunct="1">
              <a:defRPr kumimoji="0" sz="1400" dirty="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8891588" y="9324975"/>
            <a:ext cx="836612" cy="323850"/>
          </a:xfrm>
          <a:prstGeom prst="rect">
            <a:avLst/>
          </a:prstGeom>
        </p:spPr>
        <p:txBody>
          <a:bodyPr vert="horz" lIns="0" tIns="0" rIns="0" bIns="0" anchor="b"/>
          <a:lstStyle>
            <a:lvl1pPr algn="r" eaLnBrk="1" latinLnBrk="0" hangingPunct="1">
              <a:defRPr kumimoji="0" sz="1600" smtClean="0">
                <a:solidFill>
                  <a:schemeClr val="tx2"/>
                </a:solidFill>
              </a:defRPr>
            </a:lvl1pPr>
            <a:extLst/>
          </a:lstStyle>
          <a:p>
            <a:pPr>
              <a:defRPr/>
            </a:pPr>
            <a:fld id="{1B5E49F7-5473-4C01-B779-1E2E85B9BFB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57" r:id="rId2"/>
    <p:sldLayoutId id="2147483769" r:id="rId3"/>
    <p:sldLayoutId id="2147483758" r:id="rId4"/>
    <p:sldLayoutId id="2147483759" r:id="rId5"/>
    <p:sldLayoutId id="2147483760" r:id="rId6"/>
    <p:sldLayoutId id="2147483761" r:id="rId7"/>
    <p:sldLayoutId id="2147483762" r:id="rId8"/>
    <p:sldLayoutId id="2147483770" r:id="rId9"/>
    <p:sldLayoutId id="2147483763" r:id="rId10"/>
    <p:sldLayoutId id="2147483771" r:id="rId11"/>
  </p:sldLayoutIdLst>
  <p:txStyles>
    <p:titleStyle>
      <a:lvl1pPr algn="l" rtl="0" fontAlgn="base">
        <a:spcBef>
          <a:spcPct val="0"/>
        </a:spcBef>
        <a:spcAft>
          <a:spcPct val="0"/>
        </a:spcAft>
        <a:defRPr sz="54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5400" b="1">
          <a:solidFill>
            <a:schemeClr val="tx1"/>
          </a:solidFill>
          <a:latin typeface="Trebuchet MS" pitchFamily="34" charset="0"/>
        </a:defRPr>
      </a:lvl2pPr>
      <a:lvl3pPr algn="l" rtl="0" fontAlgn="base">
        <a:spcBef>
          <a:spcPct val="0"/>
        </a:spcBef>
        <a:spcAft>
          <a:spcPct val="0"/>
        </a:spcAft>
        <a:defRPr sz="5400" b="1">
          <a:solidFill>
            <a:schemeClr val="tx1"/>
          </a:solidFill>
          <a:latin typeface="Trebuchet MS" pitchFamily="34" charset="0"/>
        </a:defRPr>
      </a:lvl3pPr>
      <a:lvl4pPr algn="l" rtl="0" fontAlgn="base">
        <a:spcBef>
          <a:spcPct val="0"/>
        </a:spcBef>
        <a:spcAft>
          <a:spcPct val="0"/>
        </a:spcAft>
        <a:defRPr sz="5400" b="1">
          <a:solidFill>
            <a:schemeClr val="tx1"/>
          </a:solidFill>
          <a:latin typeface="Trebuchet MS" pitchFamily="34" charset="0"/>
        </a:defRPr>
      </a:lvl4pPr>
      <a:lvl5pPr algn="l" rtl="0" fontAlgn="base">
        <a:spcBef>
          <a:spcPct val="0"/>
        </a:spcBef>
        <a:spcAft>
          <a:spcPct val="0"/>
        </a:spcAft>
        <a:defRPr sz="5400" b="1">
          <a:solidFill>
            <a:schemeClr val="tx1"/>
          </a:solidFill>
          <a:latin typeface="Trebuchet MS" pitchFamily="34" charset="0"/>
        </a:defRPr>
      </a:lvl5pPr>
      <a:lvl6pPr marL="457200" algn="l" rtl="0" fontAlgn="base">
        <a:spcBef>
          <a:spcPct val="0"/>
        </a:spcBef>
        <a:spcAft>
          <a:spcPct val="0"/>
        </a:spcAft>
        <a:defRPr sz="5400" b="1">
          <a:solidFill>
            <a:schemeClr val="tx1"/>
          </a:solidFill>
          <a:latin typeface="Trebuchet MS" pitchFamily="34" charset="0"/>
        </a:defRPr>
      </a:lvl6pPr>
      <a:lvl7pPr marL="914400" algn="l" rtl="0" fontAlgn="base">
        <a:spcBef>
          <a:spcPct val="0"/>
        </a:spcBef>
        <a:spcAft>
          <a:spcPct val="0"/>
        </a:spcAft>
        <a:defRPr sz="5400" b="1">
          <a:solidFill>
            <a:schemeClr val="tx1"/>
          </a:solidFill>
          <a:latin typeface="Trebuchet MS" pitchFamily="34" charset="0"/>
        </a:defRPr>
      </a:lvl7pPr>
      <a:lvl8pPr marL="1371600" algn="l" rtl="0" fontAlgn="base">
        <a:spcBef>
          <a:spcPct val="0"/>
        </a:spcBef>
        <a:spcAft>
          <a:spcPct val="0"/>
        </a:spcAft>
        <a:defRPr sz="5400" b="1">
          <a:solidFill>
            <a:schemeClr val="tx1"/>
          </a:solidFill>
          <a:latin typeface="Trebuchet MS" pitchFamily="34" charset="0"/>
        </a:defRPr>
      </a:lvl8pPr>
      <a:lvl9pPr marL="1828800" algn="l" rtl="0" fontAlgn="base">
        <a:spcBef>
          <a:spcPct val="0"/>
        </a:spcBef>
        <a:spcAft>
          <a:spcPct val="0"/>
        </a:spcAft>
        <a:defRPr sz="5400" b="1">
          <a:solidFill>
            <a:schemeClr val="tx1"/>
          </a:solidFill>
          <a:latin typeface="Trebuchet MS" pitchFamily="34" charset="0"/>
        </a:defRPr>
      </a:lvl9pPr>
      <a:extLst/>
    </p:titleStyle>
    <p:bodyStyle>
      <a:lvl1pPr marL="388938" indent="-388938" algn="l" rtl="0" fontAlgn="base">
        <a:spcBef>
          <a:spcPts val="850"/>
        </a:spcBef>
        <a:spcAft>
          <a:spcPct val="0"/>
        </a:spcAft>
        <a:buClr>
          <a:schemeClr val="tx2"/>
        </a:buClr>
        <a:buSzPct val="73000"/>
        <a:buFont typeface="Wingdings 2" pitchFamily="18" charset="2"/>
        <a:buChar char=""/>
        <a:defRPr sz="3700" kern="1200">
          <a:solidFill>
            <a:schemeClr val="tx1"/>
          </a:solidFill>
          <a:latin typeface="+mn-lt"/>
          <a:ea typeface="+mn-ea"/>
          <a:cs typeface="+mn-cs"/>
        </a:defRPr>
      </a:lvl1pPr>
      <a:lvl2pPr marL="739775" indent="-323850" algn="l" rtl="0" fontAlgn="base">
        <a:spcBef>
          <a:spcPts val="713"/>
        </a:spcBef>
        <a:spcAft>
          <a:spcPct val="0"/>
        </a:spcAft>
        <a:buClr>
          <a:srgbClr val="F9B639"/>
        </a:buClr>
        <a:buSzPct val="80000"/>
        <a:buFont typeface="Wingdings 2" pitchFamily="18" charset="2"/>
        <a:buChar char=""/>
        <a:defRPr sz="3300" kern="1200">
          <a:solidFill>
            <a:srgbClr val="6C6C6C"/>
          </a:solidFill>
          <a:latin typeface="+mn-lt"/>
          <a:ea typeface="+mn-ea"/>
          <a:cs typeface="+mn-cs"/>
        </a:defRPr>
      </a:lvl2pPr>
      <a:lvl3pPr marL="1077913" indent="-323850" algn="l" rtl="0" fontAlgn="base">
        <a:spcBef>
          <a:spcPts val="575"/>
        </a:spcBef>
        <a:spcAft>
          <a:spcPct val="0"/>
        </a:spcAft>
        <a:buClr>
          <a:srgbClr val="F9B639"/>
        </a:buClr>
        <a:buSzPct val="60000"/>
        <a:buFont typeface="Wingdings" pitchFamily="2" charset="2"/>
        <a:buChar char=""/>
        <a:defRPr sz="2800" kern="1200">
          <a:solidFill>
            <a:schemeClr val="tx1"/>
          </a:solidFill>
          <a:latin typeface="+mn-lt"/>
          <a:ea typeface="+mn-ea"/>
          <a:cs typeface="+mn-cs"/>
        </a:defRPr>
      </a:lvl3pPr>
      <a:lvl4pPr marL="1430338" indent="-323850" algn="l" rtl="0" fontAlgn="base">
        <a:spcBef>
          <a:spcPct val="20000"/>
        </a:spcBef>
        <a:spcAft>
          <a:spcPct val="0"/>
        </a:spcAft>
        <a:buClr>
          <a:srgbClr val="F9B639"/>
        </a:buClr>
        <a:buSzPct val="80000"/>
        <a:buFont typeface="Wingdings 2" pitchFamily="18" charset="2"/>
        <a:buChar char=""/>
        <a:defRPr sz="2800" kern="1200">
          <a:solidFill>
            <a:srgbClr val="6C6C6C"/>
          </a:solidFill>
          <a:latin typeface="+mn-lt"/>
          <a:ea typeface="+mn-ea"/>
          <a:cs typeface="+mn-cs"/>
        </a:defRPr>
      </a:lvl4pPr>
      <a:lvl5pPr marL="1819275" indent="-323850" algn="l" rtl="0" fontAlgn="base">
        <a:spcBef>
          <a:spcPts val="575"/>
        </a:spcBef>
        <a:spcAft>
          <a:spcPct val="0"/>
        </a:spcAft>
        <a:buClr>
          <a:srgbClr val="F9B639"/>
        </a:buClr>
        <a:buSzPct val="70000"/>
        <a:buFont typeface="Wingdings" pitchFamily="2" charset="2"/>
        <a:buChar char=""/>
        <a:defRPr sz="2600" kern="1200">
          <a:solidFill>
            <a:schemeClr val="tx1"/>
          </a:solidFill>
          <a:latin typeface="+mn-lt"/>
          <a:ea typeface="+mn-ea"/>
          <a:cs typeface="+mn-cs"/>
        </a:defRPr>
      </a:lvl5pPr>
      <a:lvl6pPr marL="2093740" indent="-260092" algn="l" rtl="0" eaLnBrk="1" latinLnBrk="0" hangingPunct="1">
        <a:spcBef>
          <a:spcPts val="569"/>
        </a:spcBef>
        <a:buClr>
          <a:schemeClr val="accent4"/>
        </a:buClr>
        <a:buSzPct val="80000"/>
        <a:buFont typeface="Wingdings 2"/>
        <a:buChar char=""/>
        <a:defRPr kumimoji="0" sz="2600" kern="1200">
          <a:solidFill>
            <a:schemeClr val="tx1">
              <a:tint val="85000"/>
            </a:schemeClr>
          </a:solidFill>
          <a:latin typeface="+mn-lt"/>
          <a:ea typeface="+mn-ea"/>
          <a:cs typeface="+mn-cs"/>
        </a:defRPr>
      </a:lvl6pPr>
      <a:lvl7pPr marL="2379841" indent="-260092" algn="l" rtl="0" eaLnBrk="1" latinLnBrk="0" hangingPunct="1">
        <a:spcBef>
          <a:spcPct val="20000"/>
        </a:spcBef>
        <a:buClr>
          <a:schemeClr val="accent4"/>
        </a:buClr>
        <a:buSzPct val="80000"/>
        <a:buFont typeface="Wingdings 2"/>
        <a:buChar char=""/>
        <a:defRPr kumimoji="0" sz="2300" kern="1200" baseline="0">
          <a:solidFill>
            <a:schemeClr val="tx1"/>
          </a:solidFill>
          <a:latin typeface="+mn-lt"/>
          <a:ea typeface="+mn-ea"/>
          <a:cs typeface="+mn-cs"/>
        </a:defRPr>
      </a:lvl7pPr>
      <a:lvl8pPr marL="2626929" indent="-260092" algn="l" rtl="0" eaLnBrk="1" latinLnBrk="0" hangingPunct="1">
        <a:spcBef>
          <a:spcPts val="427"/>
        </a:spcBef>
        <a:buClr>
          <a:schemeClr val="accent4"/>
        </a:buClr>
        <a:buSzPct val="100000"/>
        <a:buChar char="•"/>
        <a:defRPr kumimoji="0" sz="2300" kern="1200" baseline="0">
          <a:solidFill>
            <a:schemeClr val="tx1">
              <a:tint val="85000"/>
            </a:schemeClr>
          </a:solidFill>
          <a:latin typeface="+mn-lt"/>
          <a:ea typeface="+mn-ea"/>
          <a:cs typeface="+mn-cs"/>
        </a:defRPr>
      </a:lvl8pPr>
      <a:lvl9pPr marL="2926034" indent="-260092" algn="l" rtl="0" eaLnBrk="1" latinLnBrk="0" hangingPunct="1">
        <a:spcBef>
          <a:spcPct val="20000"/>
        </a:spcBef>
        <a:buClr>
          <a:schemeClr val="accent4"/>
        </a:buClr>
        <a:buSzPct val="100000"/>
        <a:buFont typeface="Wingdings"/>
        <a:buChar char="§"/>
        <a:defRPr kumimoji="0" sz="20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50240" y="2059094"/>
            <a:ext cx="11704320" cy="6653672"/>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8236374" y="8822993"/>
            <a:ext cx="3684693" cy="546202"/>
          </a:xfrm>
          <a:prstGeom prst="rect">
            <a:avLst/>
          </a:prstGeom>
        </p:spPr>
        <p:txBody>
          <a:bodyPr vert="horz" lIns="130046" tIns="65023" rIns="130046" bIns="65023" anchor="ctr" anchorCtr="0"/>
          <a:lstStyle>
            <a:lvl1pPr algn="l" eaLnBrk="1" latinLnBrk="0" hangingPunct="1">
              <a:defRPr kumimoji="0" sz="1700">
                <a:solidFill>
                  <a:schemeClr val="tx2"/>
                </a:solidFill>
              </a:defRPr>
            </a:lvl1pPr>
          </a:lstStyle>
          <a:p>
            <a:pPr>
              <a:defRPr/>
            </a:pPr>
            <a:endParaRPr lang="en-US"/>
          </a:p>
        </p:txBody>
      </p:sp>
      <p:sp>
        <p:nvSpPr>
          <p:cNvPr id="10" name="Footer Placeholder 9"/>
          <p:cNvSpPr>
            <a:spLocks noGrp="1"/>
          </p:cNvSpPr>
          <p:nvPr>
            <p:ph type="ftr" sz="quarter" idx="3"/>
          </p:nvPr>
        </p:nvSpPr>
        <p:spPr>
          <a:xfrm>
            <a:off x="3034453" y="8822993"/>
            <a:ext cx="5093547" cy="546202"/>
          </a:xfrm>
          <a:prstGeom prst="rect">
            <a:avLst/>
          </a:prstGeom>
        </p:spPr>
        <p:txBody>
          <a:bodyPr vert="horz" lIns="130046" tIns="65023" rIns="130046" bIns="65023" anchor="ctr" anchorCtr="0"/>
          <a:lstStyle>
            <a:lvl1pPr algn="r" eaLnBrk="1" latinLnBrk="0" hangingPunct="1">
              <a:defRPr kumimoji="0" sz="17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11961707" y="8791511"/>
            <a:ext cx="866987" cy="650240"/>
          </a:xfrm>
          <a:prstGeom prst="rect">
            <a:avLst/>
          </a:prstGeom>
          <a:noFill/>
        </p:spPr>
        <p:txBody>
          <a:bodyPr vert="horz" lIns="0" tIns="0" rIns="0" bIns="0" anchor="ctr" anchorCtr="0">
            <a:noAutofit/>
          </a:bodyPr>
          <a:lstStyle>
            <a:lvl1pPr algn="ctr" eaLnBrk="1" latinLnBrk="0" hangingPunct="1">
              <a:defRPr kumimoji="0" sz="2300" baseline="0">
                <a:solidFill>
                  <a:schemeClr val="tx2"/>
                </a:solidFill>
              </a:defRPr>
            </a:lvl1pPr>
          </a:lstStyle>
          <a:p>
            <a:pPr>
              <a:defRPr/>
            </a:pPr>
            <a:fld id="{21196713-7FE3-4648-88B2-DE4279CFA0A3}" type="slidenum">
              <a:rPr lang="en-US" smtClean="0"/>
              <a:pPr>
                <a:defRPr/>
              </a:pPr>
              <a:t>‹#›</a:t>
            </a:fld>
            <a:endParaRPr lang="en-US"/>
          </a:p>
        </p:txBody>
      </p:sp>
      <p:sp>
        <p:nvSpPr>
          <p:cNvPr id="5" name="Title Placeholder 4"/>
          <p:cNvSpPr>
            <a:spLocks noGrp="1"/>
          </p:cNvSpPr>
          <p:nvPr>
            <p:ph type="title"/>
          </p:nvPr>
        </p:nvSpPr>
        <p:spPr>
          <a:xfrm>
            <a:off x="650240" y="216747"/>
            <a:ext cx="11704320" cy="1733973"/>
          </a:xfrm>
          <a:prstGeom prst="rect">
            <a:avLst/>
          </a:prstGeom>
          <a:ln w="6350" cap="rnd">
            <a:noFill/>
          </a:ln>
        </p:spPr>
        <p:txBody>
          <a:bodyPr vert="horz" lIns="130046" tIns="65023" rIns="130046" bIns="65023"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1" latinLnBrk="0" hangingPunct="1">
        <a:spcBef>
          <a:spcPct val="0"/>
        </a:spcBef>
        <a:buNone/>
        <a:defRPr kumimoji="0" lang="en-US" sz="6000" b="0" kern="1200" spc="-142"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90138" indent="-390138" algn="l" rtl="0" eaLnBrk="1" latinLnBrk="0" hangingPunct="1">
        <a:spcBef>
          <a:spcPts val="853"/>
        </a:spcBef>
        <a:buClr>
          <a:schemeClr val="accent2"/>
        </a:buClr>
        <a:buSzPct val="85000"/>
        <a:buFont typeface="Wingdings 2"/>
        <a:buChar char=""/>
        <a:defRPr kumimoji="0" sz="3700" kern="1200">
          <a:solidFill>
            <a:schemeClr val="tx1"/>
          </a:solidFill>
          <a:latin typeface="+mn-lt"/>
          <a:ea typeface="+mn-ea"/>
          <a:cs typeface="+mn-cs"/>
        </a:defRPr>
      </a:lvl1pPr>
      <a:lvl2pPr marL="910322" indent="-390138" algn="l" rtl="0" eaLnBrk="1" latinLnBrk="0" hangingPunct="1">
        <a:spcBef>
          <a:spcPts val="427"/>
        </a:spcBef>
        <a:buClr>
          <a:schemeClr val="accent2">
            <a:shade val="75000"/>
          </a:schemeClr>
        </a:buClr>
        <a:buSzPct val="85000"/>
        <a:buFont typeface="Wingdings 2"/>
        <a:buChar char=""/>
        <a:defRPr kumimoji="0" sz="3400" kern="1200">
          <a:solidFill>
            <a:schemeClr val="tx2"/>
          </a:solidFill>
          <a:latin typeface="+mn-lt"/>
          <a:ea typeface="+mn-ea"/>
          <a:cs typeface="+mn-cs"/>
        </a:defRPr>
      </a:lvl2pPr>
      <a:lvl3pPr marL="1430506" indent="-325115" algn="l" rtl="0" eaLnBrk="1" latinLnBrk="0" hangingPunct="1">
        <a:spcBef>
          <a:spcPts val="427"/>
        </a:spcBef>
        <a:buClr>
          <a:schemeClr val="accent2">
            <a:shade val="50000"/>
          </a:schemeClr>
        </a:buClr>
        <a:buSzPct val="85000"/>
        <a:buFont typeface="Wingdings 2"/>
        <a:buChar char=""/>
        <a:defRPr kumimoji="0" sz="3000" kern="1200">
          <a:solidFill>
            <a:schemeClr val="tx1"/>
          </a:solidFill>
          <a:latin typeface="+mn-lt"/>
          <a:ea typeface="+mn-ea"/>
          <a:cs typeface="+mn-cs"/>
        </a:defRPr>
      </a:lvl3pPr>
      <a:lvl4pPr marL="1820644" indent="-325115" algn="l" rtl="0" eaLnBrk="1" latinLnBrk="0" hangingPunct="1">
        <a:spcBef>
          <a:spcPts val="427"/>
        </a:spcBef>
        <a:buClr>
          <a:schemeClr val="accent2">
            <a:shade val="75000"/>
          </a:schemeClr>
        </a:buClr>
        <a:buSzPct val="85000"/>
        <a:buFont typeface="Wingdings 2" pitchFamily="18" charset="2"/>
        <a:buChar char=""/>
        <a:defRPr kumimoji="0" sz="2700" kern="1200">
          <a:solidFill>
            <a:schemeClr val="tx1"/>
          </a:solidFill>
          <a:latin typeface="+mn-lt"/>
          <a:ea typeface="+mn-ea"/>
          <a:cs typeface="+mn-cs"/>
        </a:defRPr>
      </a:lvl4pPr>
      <a:lvl5pPr marL="2210781" indent="-325115" algn="l" rtl="0" eaLnBrk="1" latinLnBrk="0" hangingPunct="1">
        <a:spcBef>
          <a:spcPts val="484"/>
        </a:spcBef>
        <a:buClr>
          <a:schemeClr val="accent2">
            <a:shade val="75000"/>
          </a:schemeClr>
        </a:buClr>
        <a:buSzPct val="85000"/>
        <a:buFont typeface="Wingdings 2" pitchFamily="18" charset="2"/>
        <a:buChar char=""/>
        <a:defRPr kumimoji="0" sz="2300" kern="1200">
          <a:solidFill>
            <a:schemeClr val="tx1"/>
          </a:solidFill>
          <a:latin typeface="+mn-lt"/>
          <a:ea typeface="+mn-ea"/>
          <a:cs typeface="+mn-cs"/>
        </a:defRPr>
      </a:lvl5pPr>
      <a:lvl6pPr marL="2600919" indent="-325115" algn="l" rtl="0" eaLnBrk="1" latinLnBrk="0" hangingPunct="1">
        <a:spcBef>
          <a:spcPts val="484"/>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6pPr>
      <a:lvl7pPr marL="2861011" indent="-260092" algn="l" rtl="0" eaLnBrk="1" latinLnBrk="0" hangingPunct="1">
        <a:spcBef>
          <a:spcPts val="484"/>
        </a:spcBef>
        <a:buClr>
          <a:schemeClr val="accent2">
            <a:shade val="75000"/>
          </a:schemeClr>
        </a:buClr>
        <a:buSzPct val="85000"/>
        <a:buFont typeface="Wingdings 2" pitchFamily="18" charset="2"/>
        <a:buChar char="?"/>
        <a:defRPr kumimoji="0" sz="2300" kern="1200" baseline="0">
          <a:solidFill>
            <a:schemeClr val="tx1"/>
          </a:solidFill>
          <a:latin typeface="+mn-lt"/>
          <a:ea typeface="+mn-ea"/>
          <a:cs typeface="+mn-cs"/>
        </a:defRPr>
      </a:lvl7pPr>
      <a:lvl8pPr marL="3251149" indent="-260092" algn="l" rtl="0" eaLnBrk="1" latinLnBrk="0" hangingPunct="1">
        <a:spcBef>
          <a:spcPts val="484"/>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8pPr>
      <a:lvl9pPr marL="3641287" indent="-260092" algn="l" rtl="0" eaLnBrk="1" latinLnBrk="0" hangingPunct="1">
        <a:spcBef>
          <a:spcPts val="484"/>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731520" y="1494611"/>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
        <p:nvSpPr>
          <p:cNvPr id="8" name="Text Placeholder 7"/>
          <p:cNvSpPr>
            <a:spLocks noGrp="1"/>
          </p:cNvSpPr>
          <p:nvPr>
            <p:ph type="body" idx="1"/>
          </p:nvPr>
        </p:nvSpPr>
        <p:spPr>
          <a:xfrm>
            <a:off x="433493" y="2210365"/>
            <a:ext cx="12354560" cy="6436925"/>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9211733" y="108374"/>
            <a:ext cx="3576320" cy="410916"/>
          </a:xfrm>
          <a:prstGeom prst="rect">
            <a:avLst/>
          </a:prstGeom>
        </p:spPr>
        <p:txBody>
          <a:bodyPr vert="horz" lIns="130046" tIns="65023" rIns="130046" bIns="65023"/>
          <a:lstStyle>
            <a:lvl1pPr algn="l" eaLnBrk="1" latinLnBrk="0" hangingPunct="1">
              <a:defRPr kumimoji="0" sz="17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4443307" y="108374"/>
            <a:ext cx="4768427" cy="410916"/>
          </a:xfrm>
          <a:prstGeom prst="rect">
            <a:avLst/>
          </a:prstGeom>
        </p:spPr>
        <p:txBody>
          <a:bodyPr vert="horz" lIns="130046" tIns="65023" rIns="130046" bIns="65023"/>
          <a:lstStyle>
            <a:lvl1pPr algn="r" eaLnBrk="1" latinLnBrk="0" hangingPunct="1">
              <a:defRPr kumimoji="0" sz="17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1704320" y="9211734"/>
            <a:ext cx="1083733" cy="347698"/>
          </a:xfrm>
          <a:prstGeom prst="rect">
            <a:avLst/>
          </a:prstGeom>
        </p:spPr>
        <p:txBody>
          <a:bodyPr vert="horz" lIns="130046" tIns="65023" rIns="130046" bIns="65023"/>
          <a:lstStyle>
            <a:lvl1pPr algn="r" eaLnBrk="1" latinLnBrk="0" hangingPunct="1">
              <a:defRPr kumimoji="0" sz="1700">
                <a:solidFill>
                  <a:schemeClr val="accent1">
                    <a:shade val="75000"/>
                  </a:schemeClr>
                </a:solidFill>
              </a:defRPr>
            </a:lvl1pPr>
          </a:lstStyle>
          <a:p>
            <a:pPr>
              <a:defRPr/>
            </a:pPr>
            <a:fld id="{21196713-7FE3-4648-88B2-DE4279CFA0A3}" type="slidenum">
              <a:rPr lang="en-US" smtClean="0"/>
              <a:pPr>
                <a:defRPr/>
              </a:pPr>
              <a:t>‹#›</a:t>
            </a:fld>
            <a:endParaRPr lang="en-US"/>
          </a:p>
        </p:txBody>
      </p:sp>
      <p:sp>
        <p:nvSpPr>
          <p:cNvPr id="10" name="Title Placeholder 9"/>
          <p:cNvSpPr>
            <a:spLocks noGrp="1"/>
          </p:cNvSpPr>
          <p:nvPr>
            <p:ph type="title"/>
          </p:nvPr>
        </p:nvSpPr>
        <p:spPr>
          <a:xfrm>
            <a:off x="433493" y="650240"/>
            <a:ext cx="12354560" cy="1192107"/>
          </a:xfrm>
          <a:prstGeom prst="rect">
            <a:avLst/>
          </a:prstGeom>
        </p:spPr>
        <p:txBody>
          <a:bodyPr vert="horz" lIns="130046" tIns="65023" rIns="130046" bIns="65023"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731520" y="1494611"/>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
        <p:nvSpPr>
          <p:cNvPr id="12" name="Straight Connector 11"/>
          <p:cNvSpPr>
            <a:spLocks noChangeShapeType="1"/>
          </p:cNvSpPr>
          <p:nvPr/>
        </p:nvSpPr>
        <p:spPr bwMode="auto">
          <a:xfrm>
            <a:off x="731520" y="1504692"/>
            <a:ext cx="12273280" cy="33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046" tIns="65023" rIns="130046" bIns="65023"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5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7672" indent="-487672" algn="l" rtl="0" eaLnBrk="1" latinLnBrk="0" hangingPunct="1">
        <a:spcBef>
          <a:spcPct val="20000"/>
        </a:spcBef>
        <a:buClr>
          <a:schemeClr val="accent1"/>
        </a:buClr>
        <a:buSzPct val="70000"/>
        <a:buFont typeface="Wingdings 2"/>
        <a:buChar char=""/>
        <a:defRPr kumimoji="0" sz="4600" kern="1200">
          <a:solidFill>
            <a:schemeClr val="tx2"/>
          </a:solidFill>
          <a:latin typeface="+mn-lt"/>
          <a:ea typeface="+mn-ea"/>
          <a:cs typeface="+mn-cs"/>
        </a:defRPr>
      </a:lvl1pPr>
      <a:lvl2pPr marL="1056623" indent="-406394"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625575" indent="-325115"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75804" indent="-325115"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4pPr>
      <a:lvl5pPr marL="2926034" indent="-32511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576264" indent="-32511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26494" indent="-325115"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76724" indent="-325115"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26954" indent="-325115"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twitter.com/TrishsVoi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hyperlink" Target="http://www.linkedin.com/groups?home=&amp;gid=132961&amp;trk=anet_ug_hm" TargetMode="External"/><Relationship Id="rId2" Type="http://schemas.openxmlformats.org/officeDocument/2006/relationships/hyperlink" Target="http://www.linkedin.com/groups/Working-Voice-Actor-Group-137057?trk=myg_ugrp_ovr" TargetMode="External"/><Relationship Id="rId1" Type="http://schemas.openxmlformats.org/officeDocument/2006/relationships/slideLayout" Target="../slideLayouts/slideLayout38.xml"/><Relationship Id="rId6" Type="http://schemas.openxmlformats.org/officeDocument/2006/relationships/image" Target="../media/image37.jpeg"/><Relationship Id="rId5" Type="http://schemas.openxmlformats.org/officeDocument/2006/relationships/hyperlink" Target=":%20%20http:/www.linkedin.com/groups/Setting-VoiceOver-Rates-3001626?trk=myg_ugrp_ovr" TargetMode="External"/><Relationship Id="rId4" Type="http://schemas.openxmlformats.org/officeDocument/2006/relationships/hyperlink" Target="http://www.linkedin.com/groups/Setting-VoiceOver-Rates-3001626?trk=myg_ugrp_ovr"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user/VoiceOverExpert" TargetMode="External"/><Relationship Id="rId2" Type="http://schemas.openxmlformats.org/officeDocument/2006/relationships/hyperlink" Target="http://www.oncamtips.com/" TargetMode="Externa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866775" y="649288"/>
            <a:ext cx="10925175" cy="5751512"/>
          </a:xfrm>
          <a:effectLst>
            <a:outerShdw dist="63500" dir="5400000" algn="ctr" rotWithShape="0">
              <a:srgbClr val="000000"/>
            </a:outerShdw>
          </a:effectLst>
        </p:spPr>
        <p:txBody>
          <a:bodyPr lIns="0" tIns="0" rIns="0" bIns="0" anchor="t">
            <a:normAutofit fontScale="90000"/>
          </a:bodyPr>
          <a:lstStyle/>
          <a:p>
            <a:pPr algn="ctr" defTabSz="1300163" eaLnBrk="1">
              <a:lnSpc>
                <a:spcPct val="90000"/>
              </a:lnSpc>
              <a:defRPr/>
            </a:pPr>
            <a: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
            </a:r>
            <a:b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br>
            <a: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
            </a:r>
            <a:b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br>
            <a:r>
              <a:rPr lang="en-US" sz="8800" dirty="0" smtClean="0">
                <a:solidFill>
                  <a:srgbClr val="FF0000"/>
                </a:solidFill>
                <a:effectLst>
                  <a:outerShdw blurRad="38100" dist="38100" dir="2700000" algn="tl">
                    <a:srgbClr val="C0C0C0"/>
                  </a:outerShdw>
                </a:effectLst>
                <a:latin typeface="PosterBodoni It BT" pitchFamily="18" charset="0"/>
                <a:ea typeface="Helvetica" charset="0"/>
                <a:cs typeface="Helvetica" charset="0"/>
                <a:sym typeface="Helvetica" charset="0"/>
              </a:rPr>
              <a:t>Social Media </a:t>
            </a:r>
            <a:br>
              <a:rPr lang="en-US" sz="8800" dirty="0" smtClean="0">
                <a:solidFill>
                  <a:srgbClr val="FF0000"/>
                </a:solidFill>
                <a:effectLst>
                  <a:outerShdw blurRad="38100" dist="38100" dir="2700000" algn="tl">
                    <a:srgbClr val="C0C0C0"/>
                  </a:outerShdw>
                </a:effectLst>
                <a:latin typeface="PosterBodoni It BT" pitchFamily="18" charset="0"/>
                <a:ea typeface="Helvetica" charset="0"/>
                <a:cs typeface="Helvetica" charset="0"/>
                <a:sym typeface="Helvetica" charset="0"/>
              </a:rPr>
            </a:br>
            <a:r>
              <a:rPr lang="en-US" sz="8800" dirty="0" smtClean="0">
                <a:solidFill>
                  <a:srgbClr val="FF0000"/>
                </a:solidFill>
                <a:effectLst>
                  <a:outerShdw blurRad="38100" dist="38100" dir="2700000" algn="tl">
                    <a:srgbClr val="C0C0C0"/>
                  </a:outerShdw>
                </a:effectLst>
                <a:latin typeface="PosterBodoni It BT" pitchFamily="18" charset="0"/>
                <a:ea typeface="Helvetica" charset="0"/>
                <a:cs typeface="Helvetica" charset="0"/>
                <a:sym typeface="Helvetica" charset="0"/>
              </a:rPr>
              <a:t>for</a:t>
            </a:r>
            <a:br>
              <a:rPr lang="en-US" sz="8800" dirty="0" smtClean="0">
                <a:solidFill>
                  <a:srgbClr val="FF0000"/>
                </a:solidFill>
                <a:effectLst>
                  <a:outerShdw blurRad="38100" dist="38100" dir="2700000" algn="tl">
                    <a:srgbClr val="C0C0C0"/>
                  </a:outerShdw>
                </a:effectLst>
                <a:latin typeface="PosterBodoni It BT" pitchFamily="18" charset="0"/>
                <a:ea typeface="Helvetica" charset="0"/>
                <a:cs typeface="Helvetica" charset="0"/>
                <a:sym typeface="Helvetica" charset="0"/>
              </a:rPr>
            </a:br>
            <a:r>
              <a:rPr lang="en-US" sz="8800" dirty="0" smtClean="0">
                <a:solidFill>
                  <a:srgbClr val="FF0000"/>
                </a:solidFill>
                <a:effectLst>
                  <a:outerShdw blurRad="38100" dist="38100" dir="2700000" algn="tl">
                    <a:srgbClr val="C0C0C0"/>
                  </a:outerShdw>
                </a:effectLst>
                <a:latin typeface="PosterBodoni It BT" pitchFamily="18" charset="0"/>
                <a:ea typeface="Helvetica" charset="0"/>
                <a:cs typeface="Helvetica" charset="0"/>
                <a:sym typeface="Helvetica" charset="0"/>
              </a:rPr>
              <a:t>Voice Actors</a:t>
            </a:r>
            <a:br>
              <a:rPr lang="en-US" sz="8800" dirty="0" smtClean="0">
                <a:solidFill>
                  <a:srgbClr val="FF0000"/>
                </a:solidFill>
                <a:effectLst>
                  <a:outerShdw blurRad="38100" dist="38100" dir="2700000" algn="tl">
                    <a:srgbClr val="C0C0C0"/>
                  </a:outerShdw>
                </a:effectLst>
                <a:latin typeface="PosterBodoni It BT" pitchFamily="18" charset="0"/>
                <a:ea typeface="Helvetica" charset="0"/>
                <a:cs typeface="Helvetica" charset="0"/>
                <a:sym typeface="Helvetica" charset="0"/>
              </a:rPr>
            </a:br>
            <a:endParaRPr lang="en-US" sz="8800" dirty="0" smtClean="0">
              <a:latin typeface="PosterBodoni It BT"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sp>
        <p:nvSpPr>
          <p:cNvPr id="24579" name="TextBox 2"/>
          <p:cNvSpPr txBox="1">
            <a:spLocks noChangeArrowheads="1"/>
          </p:cNvSpPr>
          <p:nvPr/>
        </p:nvSpPr>
        <p:spPr bwMode="auto">
          <a:xfrm>
            <a:off x="4978400" y="2667000"/>
            <a:ext cx="2316163" cy="1446213"/>
          </a:xfrm>
          <a:prstGeom prst="rect">
            <a:avLst/>
          </a:prstGeom>
          <a:noFill/>
          <a:ln w="9525">
            <a:noFill/>
            <a:miter lim="800000"/>
            <a:headEnd/>
            <a:tailEnd/>
          </a:ln>
        </p:spPr>
        <p:txBody>
          <a:bodyPr wrap="none">
            <a:spAutoFit/>
          </a:bodyPr>
          <a:lstStyle/>
          <a:p>
            <a:r>
              <a:rPr lang="en-US" sz="8800" dirty="0">
                <a:solidFill>
                  <a:srgbClr val="C00000"/>
                </a:solidFill>
                <a:latin typeface="GrilledCheese BTN" pitchFamily="34" charset="0"/>
              </a:rPr>
              <a:t>Do’s</a:t>
            </a:r>
          </a:p>
        </p:txBody>
      </p:sp>
      <p:sp>
        <p:nvSpPr>
          <p:cNvPr id="21508" name="TextBox 3"/>
          <p:cNvSpPr txBox="1">
            <a:spLocks noChangeArrowheads="1"/>
          </p:cNvSpPr>
          <p:nvPr/>
        </p:nvSpPr>
        <p:spPr bwMode="auto">
          <a:xfrm>
            <a:off x="787400" y="4419600"/>
            <a:ext cx="11828463" cy="4400550"/>
          </a:xfrm>
          <a:prstGeom prst="rect">
            <a:avLst/>
          </a:prstGeom>
          <a:noFill/>
          <a:ln w="9525">
            <a:noFill/>
            <a:miter lim="800000"/>
            <a:headEnd/>
            <a:tailEnd/>
          </a:ln>
        </p:spPr>
        <p:txBody>
          <a:bodyPr wrap="none">
            <a:spAutoFit/>
          </a:bodyPr>
          <a:lstStyle/>
          <a:p>
            <a:pPr algn="l">
              <a:defRPr/>
            </a:pPr>
            <a:r>
              <a:rPr lang="en-US" sz="4000" dirty="0">
                <a:solidFill>
                  <a:schemeClr val="bg1">
                    <a:lumMod val="85000"/>
                    <a:lumOff val="15000"/>
                  </a:schemeClr>
                </a:solidFill>
                <a:latin typeface="GrilledCheese BTN" pitchFamily="34" charset="0"/>
              </a:rPr>
              <a:t>Stay positive</a:t>
            </a:r>
          </a:p>
          <a:p>
            <a:pPr algn="l">
              <a:defRPr/>
            </a:pPr>
            <a:r>
              <a:rPr lang="en-US" sz="4000" dirty="0">
                <a:solidFill>
                  <a:schemeClr val="bg1">
                    <a:lumMod val="85000"/>
                    <a:lumOff val="15000"/>
                  </a:schemeClr>
                </a:solidFill>
                <a:latin typeface="GrilledCheese BTN" pitchFamily="34" charset="0"/>
              </a:rPr>
              <a:t/>
            </a:r>
            <a:br>
              <a:rPr lang="en-US" sz="4000" dirty="0">
                <a:solidFill>
                  <a:schemeClr val="bg1">
                    <a:lumMod val="85000"/>
                    <a:lumOff val="15000"/>
                  </a:schemeClr>
                </a:solidFill>
                <a:latin typeface="GrilledCheese BTN" pitchFamily="34" charset="0"/>
              </a:rPr>
            </a:br>
            <a:r>
              <a:rPr lang="en-US" sz="4000" dirty="0">
                <a:solidFill>
                  <a:schemeClr val="bg1">
                    <a:lumMod val="85000"/>
                    <a:lumOff val="15000"/>
                  </a:schemeClr>
                </a:solidFill>
                <a:latin typeface="GrilledCheese BTN" pitchFamily="34" charset="0"/>
              </a:rPr>
              <a:t>Friend other Voice Talent</a:t>
            </a:r>
          </a:p>
          <a:p>
            <a:pPr algn="l">
              <a:defRPr/>
            </a:pPr>
            <a:r>
              <a:rPr lang="en-US" sz="4000" dirty="0">
                <a:solidFill>
                  <a:schemeClr val="bg1">
                    <a:lumMod val="85000"/>
                    <a:lumOff val="15000"/>
                  </a:schemeClr>
                </a:solidFill>
                <a:latin typeface="GrilledCheese BTN" pitchFamily="34" charset="0"/>
              </a:rPr>
              <a:t/>
            </a:r>
            <a:br>
              <a:rPr lang="en-US" sz="4000" dirty="0">
                <a:solidFill>
                  <a:schemeClr val="bg1">
                    <a:lumMod val="85000"/>
                    <a:lumOff val="15000"/>
                  </a:schemeClr>
                </a:solidFill>
                <a:latin typeface="GrilledCheese BTN" pitchFamily="34" charset="0"/>
              </a:rPr>
            </a:br>
            <a:r>
              <a:rPr lang="en-US" sz="4000" dirty="0">
                <a:solidFill>
                  <a:schemeClr val="bg1">
                    <a:lumMod val="85000"/>
                    <a:lumOff val="15000"/>
                  </a:schemeClr>
                </a:solidFill>
                <a:latin typeface="GrilledCheese BTN" pitchFamily="34" charset="0"/>
              </a:rPr>
              <a:t>Mix business-related status updates with personal</a:t>
            </a:r>
          </a:p>
          <a:p>
            <a:pPr algn="l">
              <a:defRPr/>
            </a:pPr>
            <a:endParaRPr lang="en-US" sz="4000" dirty="0">
              <a:solidFill>
                <a:schemeClr val="bg1">
                  <a:lumMod val="85000"/>
                  <a:lumOff val="15000"/>
                </a:schemeClr>
              </a:solidFill>
              <a:latin typeface="GrilledCheese BTN" pitchFamily="34" charset="0"/>
            </a:endParaRPr>
          </a:p>
          <a:p>
            <a:pPr algn="l">
              <a:defRPr/>
            </a:pPr>
            <a:r>
              <a:rPr lang="en-US" sz="4000" dirty="0">
                <a:solidFill>
                  <a:schemeClr val="bg1">
                    <a:lumMod val="85000"/>
                    <a:lumOff val="15000"/>
                  </a:schemeClr>
                </a:solidFill>
                <a:latin typeface="GrilledCheese BTN" pitchFamily="34" charset="0"/>
              </a:rPr>
              <a:t>People need to know you’re human!!!</a:t>
            </a:r>
          </a:p>
        </p:txBody>
      </p:sp>
      <p:sp>
        <p:nvSpPr>
          <p:cNvPr id="7" name="TextBox 3"/>
          <p:cNvSpPr txBox="1">
            <a:spLocks noChangeArrowheads="1"/>
          </p:cNvSpPr>
          <p:nvPr/>
        </p:nvSpPr>
        <p:spPr bwMode="auto">
          <a:xfrm>
            <a:off x="2171195" y="762000"/>
            <a:ext cx="7882799" cy="132343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sz="4000" dirty="0" err="1" smtClean="0">
                <a:solidFill>
                  <a:schemeClr val="bg1">
                    <a:lumMod val="85000"/>
                    <a:lumOff val="15000"/>
                  </a:schemeClr>
                </a:solidFill>
                <a:latin typeface="GrilledCheese BTN" pitchFamily="34" charset="0"/>
              </a:rPr>
              <a:t>FaceBook</a:t>
            </a:r>
            <a:endParaRPr lang="en-US" sz="4000" dirty="0" smtClean="0">
              <a:solidFill>
                <a:schemeClr val="bg1">
                  <a:lumMod val="85000"/>
                  <a:lumOff val="15000"/>
                </a:schemeClr>
              </a:solidFill>
              <a:latin typeface="GrilledCheese BTN" pitchFamily="34" charset="0"/>
            </a:endParaRPr>
          </a:p>
          <a:p>
            <a:pPr algn="l">
              <a:defRPr/>
            </a:pPr>
            <a:r>
              <a:rPr lang="en-US" sz="4000" dirty="0" smtClean="0">
                <a:solidFill>
                  <a:schemeClr val="bg1">
                    <a:lumMod val="85000"/>
                    <a:lumOff val="15000"/>
                  </a:schemeClr>
                </a:solidFill>
                <a:latin typeface="GrilledCheese BTN" pitchFamily="34" charset="0"/>
              </a:rPr>
              <a:t>The Greatest Party in the World!!!</a:t>
            </a:r>
            <a:endParaRPr lang="en-US" sz="4000" dirty="0">
              <a:solidFill>
                <a:schemeClr val="bg1">
                  <a:lumMod val="85000"/>
                  <a:lumOff val="15000"/>
                </a:schemeClr>
              </a:solidFill>
              <a:latin typeface="GrilledCheese BTN" pitchFamily="34"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sp>
        <p:nvSpPr>
          <p:cNvPr id="25603" name="TextBox 2"/>
          <p:cNvSpPr txBox="1">
            <a:spLocks noChangeArrowheads="1"/>
          </p:cNvSpPr>
          <p:nvPr/>
        </p:nvSpPr>
        <p:spPr bwMode="auto">
          <a:xfrm>
            <a:off x="4441825" y="2743200"/>
            <a:ext cx="3389313" cy="1446213"/>
          </a:xfrm>
          <a:prstGeom prst="rect">
            <a:avLst/>
          </a:prstGeom>
          <a:noFill/>
          <a:ln w="9525">
            <a:noFill/>
            <a:miter lim="800000"/>
            <a:headEnd/>
            <a:tailEnd/>
          </a:ln>
        </p:spPr>
        <p:txBody>
          <a:bodyPr wrap="none">
            <a:spAutoFit/>
          </a:bodyPr>
          <a:lstStyle/>
          <a:p>
            <a:r>
              <a:rPr lang="en-US" sz="8800">
                <a:solidFill>
                  <a:srgbClr val="C00000"/>
                </a:solidFill>
                <a:latin typeface="GrilledCheese BTN" pitchFamily="34" charset="0"/>
              </a:rPr>
              <a:t>Don’ts</a:t>
            </a:r>
          </a:p>
        </p:txBody>
      </p:sp>
      <p:sp>
        <p:nvSpPr>
          <p:cNvPr id="4" name="TextBox 3"/>
          <p:cNvSpPr txBox="1"/>
          <p:nvPr/>
        </p:nvSpPr>
        <p:spPr>
          <a:xfrm>
            <a:off x="787400" y="4419600"/>
            <a:ext cx="11774488" cy="5324475"/>
          </a:xfrm>
          <a:prstGeom prst="rect">
            <a:avLst/>
          </a:prstGeom>
          <a:noFill/>
        </p:spPr>
        <p:txBody>
          <a:bodyPr wrap="none">
            <a:spAutoFit/>
          </a:bodyPr>
          <a:lstStyle/>
          <a:p>
            <a:pPr algn="l">
              <a:lnSpc>
                <a:spcPct val="150000"/>
              </a:lnSpc>
              <a:defRPr/>
            </a:pPr>
            <a:r>
              <a:rPr lang="en-US" sz="4000" dirty="0">
                <a:solidFill>
                  <a:schemeClr val="bg1"/>
                </a:solidFill>
                <a:latin typeface="GrilledCheese BTN" pitchFamily="34" charset="0"/>
              </a:rPr>
              <a:t>Avoid arguing back ‘n’ forth</a:t>
            </a:r>
          </a:p>
          <a:p>
            <a:pPr algn="l">
              <a:lnSpc>
                <a:spcPct val="150000"/>
              </a:lnSpc>
              <a:defRPr/>
            </a:pPr>
            <a:r>
              <a:rPr lang="en-US" sz="4000" dirty="0">
                <a:solidFill>
                  <a:schemeClr val="bg1"/>
                </a:solidFill>
                <a:latin typeface="GrilledCheese BTN" pitchFamily="34" charset="0"/>
              </a:rPr>
              <a:t>Don’t tag people on </a:t>
            </a:r>
            <a:r>
              <a:rPr lang="en-US" sz="4000" dirty="0" err="1">
                <a:solidFill>
                  <a:schemeClr val="bg1"/>
                </a:solidFill>
                <a:latin typeface="GrilledCheese BTN" pitchFamily="34" charset="0"/>
              </a:rPr>
              <a:t>pics</a:t>
            </a:r>
            <a:r>
              <a:rPr lang="en-US" sz="4000" dirty="0">
                <a:solidFill>
                  <a:schemeClr val="bg1"/>
                </a:solidFill>
                <a:latin typeface="GrilledCheese BTN" pitchFamily="34" charset="0"/>
              </a:rPr>
              <a:t> without permission</a:t>
            </a:r>
          </a:p>
          <a:p>
            <a:pPr algn="l">
              <a:lnSpc>
                <a:spcPct val="150000"/>
              </a:lnSpc>
              <a:defRPr/>
            </a:pPr>
            <a:r>
              <a:rPr lang="en-US" sz="4000" dirty="0">
                <a:solidFill>
                  <a:schemeClr val="bg1"/>
                </a:solidFill>
                <a:latin typeface="GrilledCheese BTN" pitchFamily="34" charset="0"/>
              </a:rPr>
              <a:t>Don’t spam people’s walls with links to your stuff</a:t>
            </a:r>
          </a:p>
          <a:p>
            <a:pPr algn="l">
              <a:lnSpc>
                <a:spcPct val="150000"/>
              </a:lnSpc>
              <a:defRPr/>
            </a:pPr>
            <a:r>
              <a:rPr lang="en-US" sz="4000" dirty="0">
                <a:solidFill>
                  <a:schemeClr val="bg1"/>
                </a:solidFill>
                <a:latin typeface="GrilledCheese BTN" pitchFamily="34" charset="0"/>
              </a:rPr>
              <a:t>Don’t send mass private messages</a:t>
            </a:r>
          </a:p>
          <a:p>
            <a:pPr algn="l">
              <a:lnSpc>
                <a:spcPct val="150000"/>
              </a:lnSpc>
              <a:defRPr/>
            </a:pPr>
            <a:r>
              <a:rPr lang="en-US" sz="4000" dirty="0">
                <a:solidFill>
                  <a:schemeClr val="bg1"/>
                </a:solidFill>
                <a:latin typeface="GrilledCheese BTN" pitchFamily="34" charset="0"/>
              </a:rPr>
              <a:t>Don’t </a:t>
            </a:r>
            <a:r>
              <a:rPr lang="en-US" sz="4000" dirty="0" err="1">
                <a:solidFill>
                  <a:schemeClr val="bg1"/>
                </a:solidFill>
                <a:latin typeface="GrilledCheese BTN" pitchFamily="34" charset="0"/>
              </a:rPr>
              <a:t>overpost</a:t>
            </a:r>
            <a:endParaRPr lang="en-US" sz="4000" dirty="0">
              <a:solidFill>
                <a:schemeClr val="bg1"/>
              </a:solidFill>
              <a:latin typeface="GrilledCheese BTN" pitchFamily="34" charset="0"/>
            </a:endParaRPr>
          </a:p>
          <a:p>
            <a:pPr algn="l">
              <a:defRPr/>
            </a:pPr>
            <a:endParaRPr lang="en-US" sz="4000" dirty="0">
              <a:solidFill>
                <a:schemeClr val="accent2">
                  <a:lumMod val="75000"/>
                </a:schemeClr>
              </a:solidFill>
              <a:latin typeface="GrilledCheese BTN" pitchFamily="34" charset="0"/>
            </a:endParaRPr>
          </a:p>
        </p:txBody>
      </p:sp>
      <p:sp>
        <p:nvSpPr>
          <p:cNvPr id="5" name="TextBox 3"/>
          <p:cNvSpPr txBox="1">
            <a:spLocks noChangeArrowheads="1"/>
          </p:cNvSpPr>
          <p:nvPr/>
        </p:nvSpPr>
        <p:spPr bwMode="auto">
          <a:xfrm>
            <a:off x="2171195" y="762000"/>
            <a:ext cx="7882799" cy="132343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sz="4000" dirty="0" err="1" smtClean="0">
                <a:solidFill>
                  <a:schemeClr val="bg1">
                    <a:lumMod val="85000"/>
                    <a:lumOff val="15000"/>
                  </a:schemeClr>
                </a:solidFill>
                <a:latin typeface="GrilledCheese BTN" pitchFamily="34" charset="0"/>
              </a:rPr>
              <a:t>FaceBook</a:t>
            </a:r>
            <a:endParaRPr lang="en-US" sz="4000" dirty="0" smtClean="0">
              <a:solidFill>
                <a:schemeClr val="bg1">
                  <a:lumMod val="85000"/>
                  <a:lumOff val="15000"/>
                </a:schemeClr>
              </a:solidFill>
              <a:latin typeface="GrilledCheese BTN" pitchFamily="34" charset="0"/>
            </a:endParaRPr>
          </a:p>
          <a:p>
            <a:pPr algn="l">
              <a:defRPr/>
            </a:pPr>
            <a:r>
              <a:rPr lang="en-US" sz="4000" dirty="0" smtClean="0">
                <a:solidFill>
                  <a:schemeClr val="bg1">
                    <a:lumMod val="85000"/>
                    <a:lumOff val="15000"/>
                  </a:schemeClr>
                </a:solidFill>
                <a:latin typeface="GrilledCheese BTN" pitchFamily="34" charset="0"/>
              </a:rPr>
              <a:t>The Greatest Party in the World!!!</a:t>
            </a:r>
            <a:endParaRPr lang="en-US" sz="4000" dirty="0">
              <a:solidFill>
                <a:schemeClr val="bg1">
                  <a:lumMod val="85000"/>
                  <a:lumOff val="15000"/>
                </a:schemeClr>
              </a:solidFill>
              <a:latin typeface="GrilledCheese BTN" pitchFamily="34" charset="0"/>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26626" name="Picture 1" descr="facebook.gif"/>
          <p:cNvPicPr>
            <a:picLocks noChangeAspect="1"/>
          </p:cNvPicPr>
          <p:nvPr/>
        </p:nvPicPr>
        <p:blipFill>
          <a:blip r:embed="rId2" cstate="print"/>
          <a:srcRect/>
          <a:stretch>
            <a:fillRect/>
          </a:stretch>
        </p:blipFill>
        <p:spPr bwMode="auto">
          <a:xfrm>
            <a:off x="558800" y="381000"/>
            <a:ext cx="5248275" cy="2486025"/>
          </a:xfrm>
          <a:prstGeom prst="rect">
            <a:avLst/>
          </a:prstGeom>
          <a:noFill/>
          <a:ln w="9525">
            <a:noFill/>
            <a:miter lim="800000"/>
            <a:headEnd/>
            <a:tailEnd/>
          </a:ln>
        </p:spPr>
      </p:pic>
      <p:sp>
        <p:nvSpPr>
          <p:cNvPr id="26627" name="TextBox 2"/>
          <p:cNvSpPr txBox="1">
            <a:spLocks noChangeArrowheads="1"/>
          </p:cNvSpPr>
          <p:nvPr/>
        </p:nvSpPr>
        <p:spPr bwMode="auto">
          <a:xfrm>
            <a:off x="406400" y="3657600"/>
            <a:ext cx="11995150" cy="4524375"/>
          </a:xfrm>
          <a:prstGeom prst="rect">
            <a:avLst/>
          </a:prstGeom>
          <a:noFill/>
          <a:ln w="9525">
            <a:noFill/>
            <a:miter lim="800000"/>
            <a:headEnd/>
            <a:tailEnd/>
          </a:ln>
        </p:spPr>
        <p:txBody>
          <a:bodyPr>
            <a:spAutoFit/>
          </a:bodyPr>
          <a:lstStyle/>
          <a:p>
            <a:r>
              <a:rPr lang="en-US" sz="4200" b="1" dirty="0">
                <a:solidFill>
                  <a:schemeClr val="bg1"/>
                </a:solidFill>
                <a:latin typeface="GrilledCheese BTN" pitchFamily="34" charset="0"/>
              </a:rPr>
              <a:t>Add Like and recommend buttons on your website.</a:t>
            </a:r>
          </a:p>
          <a:p>
            <a:endParaRPr lang="en-US" sz="4200" b="1" dirty="0">
              <a:solidFill>
                <a:schemeClr val="bg1"/>
              </a:solidFill>
              <a:latin typeface="GrilledCheese BTN" pitchFamily="34" charset="0"/>
            </a:endParaRPr>
          </a:p>
          <a:p>
            <a:r>
              <a:rPr lang="en-US" sz="4200" b="1" dirty="0">
                <a:solidFill>
                  <a:schemeClr val="bg1"/>
                </a:solidFill>
                <a:latin typeface="GrilledCheese BTN" pitchFamily="34" charset="0"/>
              </a:rPr>
              <a:t>This is how to get website visitors to advertise</a:t>
            </a:r>
            <a:br>
              <a:rPr lang="en-US" sz="4200" b="1" dirty="0">
                <a:solidFill>
                  <a:schemeClr val="bg1"/>
                </a:solidFill>
                <a:latin typeface="GrilledCheese BTN" pitchFamily="34" charset="0"/>
              </a:rPr>
            </a:br>
            <a:r>
              <a:rPr lang="en-US" sz="4200" b="1" dirty="0">
                <a:solidFill>
                  <a:schemeClr val="bg1"/>
                </a:solidFill>
                <a:latin typeface="GrilledCheese BTN" pitchFamily="34" charset="0"/>
              </a:rPr>
              <a:t>FOR YOU</a:t>
            </a:r>
            <a:br>
              <a:rPr lang="en-US" sz="4200" b="1" dirty="0">
                <a:solidFill>
                  <a:schemeClr val="bg1"/>
                </a:solidFill>
                <a:latin typeface="GrilledCheese BTN" pitchFamily="34" charset="0"/>
              </a:rPr>
            </a:br>
            <a:r>
              <a:rPr lang="en-US" sz="4200" b="1" dirty="0">
                <a:solidFill>
                  <a:schemeClr val="bg1"/>
                </a:solidFill>
                <a:latin typeface="GrilledCheese BTN" pitchFamily="34" charset="0"/>
              </a:rPr>
              <a:t>on </a:t>
            </a:r>
            <a:r>
              <a:rPr lang="en-US" sz="4200" b="1" dirty="0" err="1">
                <a:solidFill>
                  <a:schemeClr val="bg1"/>
                </a:solidFill>
                <a:latin typeface="GrilledCheese BTN" pitchFamily="34" charset="0"/>
              </a:rPr>
              <a:t>FaceBook</a:t>
            </a:r>
            <a:r>
              <a:rPr lang="en-US" sz="4200" b="1" dirty="0">
                <a:solidFill>
                  <a:schemeClr val="bg1"/>
                </a:solidFill>
                <a:latin typeface="GrilledCheese BTN" pitchFamily="34" charset="0"/>
              </a:rPr>
              <a:t>!</a:t>
            </a:r>
          </a:p>
          <a:p>
            <a:endParaRPr lang="en-US"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27650" name="Picture 1" descr="facebook-like-code.png"/>
          <p:cNvPicPr>
            <a:picLocks noChangeAspect="1"/>
          </p:cNvPicPr>
          <p:nvPr/>
        </p:nvPicPr>
        <p:blipFill>
          <a:blip r:embed="rId2" cstate="print"/>
          <a:srcRect/>
          <a:stretch>
            <a:fillRect/>
          </a:stretch>
        </p:blipFill>
        <p:spPr bwMode="auto">
          <a:xfrm>
            <a:off x="635000" y="188913"/>
            <a:ext cx="11811000" cy="93154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28674" name="Picture 1" descr="getting-like-codes.png"/>
          <p:cNvPicPr>
            <a:picLocks noChangeAspect="1"/>
          </p:cNvPicPr>
          <p:nvPr/>
        </p:nvPicPr>
        <p:blipFill>
          <a:blip r:embed="rId2" cstate="print"/>
          <a:srcRect/>
          <a:stretch>
            <a:fillRect/>
          </a:stretch>
        </p:blipFill>
        <p:spPr bwMode="auto">
          <a:xfrm>
            <a:off x="939800" y="363538"/>
            <a:ext cx="10972800" cy="89027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476625" y="1219200"/>
            <a:ext cx="5018088" cy="2338388"/>
          </a:xfrm>
          <a:prstGeom prst="rect">
            <a:avLst/>
          </a:prstGeom>
          <a:noFill/>
          <a:ln w="9525">
            <a:noFill/>
            <a:miter lim="800000"/>
            <a:headEnd/>
            <a:tailEnd/>
          </a:ln>
        </p:spPr>
        <p:txBody>
          <a:bodyPr wrap="none">
            <a:spAutoFit/>
          </a:bodyPr>
          <a:lstStyle/>
          <a:p>
            <a:r>
              <a:rPr lang="en-US" sz="4000" b="1"/>
              <a:t>FaceBook TimeLine</a:t>
            </a:r>
          </a:p>
          <a:p>
            <a:r>
              <a:rPr lang="en-US" sz="4000"/>
              <a:t>is a </a:t>
            </a:r>
            <a:br>
              <a:rPr lang="en-US" sz="4000"/>
            </a:br>
            <a:r>
              <a:rPr lang="en-US" sz="6600">
                <a:latin typeface="Freaky SF" pitchFamily="2" charset="0"/>
              </a:rPr>
              <a:t>MONSTER</a:t>
            </a:r>
          </a:p>
        </p:txBody>
      </p:sp>
      <p:pic>
        <p:nvPicPr>
          <p:cNvPr id="29699" name="Picture 2" descr="http://www.pollsb.com/photos/o/59924-next_monster.jpg"/>
          <p:cNvPicPr>
            <a:picLocks noChangeAspect="1" noChangeArrowheads="1"/>
          </p:cNvPicPr>
          <p:nvPr/>
        </p:nvPicPr>
        <p:blipFill>
          <a:blip r:embed="rId2" cstate="print"/>
          <a:srcRect/>
          <a:stretch>
            <a:fillRect/>
          </a:stretch>
        </p:blipFill>
        <p:spPr bwMode="auto">
          <a:xfrm>
            <a:off x="2921000" y="3581400"/>
            <a:ext cx="6324600" cy="56673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565400" y="1905000"/>
            <a:ext cx="7754938" cy="1570038"/>
          </a:xfrm>
          <a:prstGeom prst="rect">
            <a:avLst/>
          </a:prstGeom>
          <a:noFill/>
          <a:ln w="9525">
            <a:noFill/>
            <a:miter lim="800000"/>
            <a:headEnd/>
            <a:tailEnd/>
          </a:ln>
        </p:spPr>
        <p:txBody>
          <a:bodyPr wrap="none">
            <a:spAutoFit/>
          </a:bodyPr>
          <a:lstStyle/>
          <a:p>
            <a:r>
              <a:rPr lang="en-US" sz="4800" b="1" u="sng"/>
              <a:t>BUILDING AN EFFECTIVE</a:t>
            </a:r>
            <a:br>
              <a:rPr lang="en-US" sz="4800" b="1" u="sng"/>
            </a:br>
            <a:r>
              <a:rPr lang="en-US" sz="4800" b="1" u="sng"/>
              <a:t>BRAND PAGE</a:t>
            </a:r>
          </a:p>
        </p:txBody>
      </p:sp>
      <p:sp>
        <p:nvSpPr>
          <p:cNvPr id="3" name="TextBox 2"/>
          <p:cNvSpPr txBox="1">
            <a:spLocks noChangeArrowheads="1"/>
          </p:cNvSpPr>
          <p:nvPr/>
        </p:nvSpPr>
        <p:spPr bwMode="auto">
          <a:xfrm>
            <a:off x="104775" y="4495800"/>
            <a:ext cx="12419013" cy="2586038"/>
          </a:xfrm>
          <a:prstGeom prst="rect">
            <a:avLst/>
          </a:prstGeom>
          <a:noFill/>
          <a:ln w="9525">
            <a:noFill/>
            <a:miter lim="800000"/>
            <a:headEnd/>
            <a:tailEnd/>
          </a:ln>
        </p:spPr>
        <p:txBody>
          <a:bodyPr wrap="none">
            <a:spAutoFit/>
          </a:bodyPr>
          <a:lstStyle/>
          <a:p>
            <a:r>
              <a:rPr lang="en-US" sz="5400" b="1">
                <a:solidFill>
                  <a:srgbClr val="FFFF00"/>
                </a:solidFill>
              </a:rPr>
              <a:t>Give people a reason to become fans</a:t>
            </a:r>
          </a:p>
          <a:p>
            <a:endParaRPr lang="en-US" sz="5400" b="1">
              <a:solidFill>
                <a:srgbClr val="FFFF00"/>
              </a:solidFill>
            </a:endParaRPr>
          </a:p>
          <a:p>
            <a:r>
              <a:rPr lang="en-US" sz="5400" b="1">
                <a:solidFill>
                  <a:srgbClr val="FFFF00"/>
                </a:solidFill>
              </a:rPr>
              <a:t>Stay on topic</a:t>
            </a:r>
          </a:p>
        </p:txBody>
      </p:sp>
      <p:sp>
        <p:nvSpPr>
          <p:cNvPr id="30724" name="TextBox 3"/>
          <p:cNvSpPr txBox="1">
            <a:spLocks noChangeArrowheads="1"/>
          </p:cNvSpPr>
          <p:nvPr/>
        </p:nvSpPr>
        <p:spPr bwMode="auto">
          <a:xfrm>
            <a:off x="485775" y="7848600"/>
            <a:ext cx="12522200" cy="1200150"/>
          </a:xfrm>
          <a:prstGeom prst="rect">
            <a:avLst/>
          </a:prstGeom>
          <a:noFill/>
          <a:ln w="9525">
            <a:noFill/>
            <a:miter lim="800000"/>
            <a:headEnd/>
            <a:tailEnd/>
          </a:ln>
        </p:spPr>
        <p:txBody>
          <a:bodyPr wrap="none">
            <a:spAutoFit/>
          </a:bodyPr>
          <a:lstStyle/>
          <a:p>
            <a:r>
              <a:rPr lang="en-US" b="1"/>
              <a:t>People who like your brand on FB, expect your posts to </a:t>
            </a:r>
            <a:br>
              <a:rPr lang="en-US" b="1"/>
            </a:br>
            <a:r>
              <a:rPr lang="en-US" b="1"/>
              <a:t>be at least somewhat related to your VO business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31746" name="Picture 1" descr="facebook.gif"/>
          <p:cNvPicPr>
            <a:picLocks noChangeAspect="1"/>
          </p:cNvPicPr>
          <p:nvPr/>
        </p:nvPicPr>
        <p:blipFill>
          <a:blip r:embed="rId2" cstate="print"/>
          <a:srcRect/>
          <a:stretch>
            <a:fillRect/>
          </a:stretch>
        </p:blipFill>
        <p:spPr bwMode="auto">
          <a:xfrm>
            <a:off x="558800" y="381000"/>
            <a:ext cx="3886200" cy="1841500"/>
          </a:xfrm>
          <a:prstGeom prst="rect">
            <a:avLst/>
          </a:prstGeom>
          <a:noFill/>
          <a:ln w="9525">
            <a:noFill/>
            <a:miter lim="800000"/>
            <a:headEnd/>
            <a:tailEnd/>
          </a:ln>
        </p:spPr>
      </p:pic>
      <p:graphicFrame>
        <p:nvGraphicFramePr>
          <p:cNvPr id="3" name="Diagram 2"/>
          <p:cNvGraphicFramePr/>
          <p:nvPr/>
        </p:nvGraphicFramePr>
        <p:xfrm>
          <a:off x="2616200" y="2895600"/>
          <a:ext cx="8669867"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5176838" y="838200"/>
            <a:ext cx="6038850" cy="1816100"/>
          </a:xfrm>
          <a:prstGeom prst="rect">
            <a:avLst/>
          </a:prstGeom>
          <a:noFill/>
          <a:ln w="9525">
            <a:noFill/>
            <a:miter lim="800000"/>
            <a:headEnd/>
            <a:tailEnd/>
          </a:ln>
        </p:spPr>
        <p:txBody>
          <a:bodyPr wrap="none">
            <a:spAutoFit/>
          </a:bodyPr>
          <a:lstStyle/>
          <a:p>
            <a:r>
              <a:rPr lang="en-US" sz="2800" b="1">
                <a:solidFill>
                  <a:srgbClr val="FFFF00"/>
                </a:solidFill>
              </a:rPr>
              <a:t>Include pictures in your FB</a:t>
            </a:r>
          </a:p>
          <a:p>
            <a:r>
              <a:rPr lang="en-US" sz="2800" b="1">
                <a:solidFill>
                  <a:srgbClr val="FFFF00"/>
                </a:solidFill>
              </a:rPr>
              <a:t>updates, This always draws more</a:t>
            </a:r>
            <a:br>
              <a:rPr lang="en-US" sz="2800" b="1">
                <a:solidFill>
                  <a:srgbClr val="FFFF00"/>
                </a:solidFill>
              </a:rPr>
            </a:br>
            <a:r>
              <a:rPr lang="en-US" sz="2800" b="1">
                <a:solidFill>
                  <a:srgbClr val="FFFF00"/>
                </a:solidFill>
              </a:rPr>
              <a:t>attention than just writing a status</a:t>
            </a:r>
            <a:br>
              <a:rPr lang="en-US" sz="2800" b="1">
                <a:solidFill>
                  <a:srgbClr val="FFFF00"/>
                </a:solidFill>
              </a:rPr>
            </a:br>
            <a:r>
              <a:rPr lang="en-US" sz="2800" b="1">
                <a:solidFill>
                  <a:srgbClr val="FFFF00"/>
                </a:solidFill>
              </a:rPr>
              <a:t>update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0422688-FC72-44C7-A676-7574FE425203}"/>
                                            </p:graphicEl>
                                          </p:spTgt>
                                        </p:tgtEl>
                                        <p:attrNameLst>
                                          <p:attrName>style.visibility</p:attrName>
                                        </p:attrNameLst>
                                      </p:cBhvr>
                                      <p:to>
                                        <p:strVal val="visible"/>
                                      </p:to>
                                    </p:set>
                                    <p:animEffect transition="in" filter="fade">
                                      <p:cBhvr>
                                        <p:cTn id="7" dur="2000"/>
                                        <p:tgtEl>
                                          <p:spTgt spid="3">
                                            <p:graphicEl>
                                              <a:dgm id="{A0422688-FC72-44C7-A676-7574FE4252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70804550-1A8A-48E9-B825-47A06DA8506A}"/>
                                            </p:graphicEl>
                                          </p:spTgt>
                                        </p:tgtEl>
                                        <p:attrNameLst>
                                          <p:attrName>style.visibility</p:attrName>
                                        </p:attrNameLst>
                                      </p:cBhvr>
                                      <p:to>
                                        <p:strVal val="visible"/>
                                      </p:to>
                                    </p:set>
                                    <p:animEffect transition="in" filter="fade">
                                      <p:cBhvr>
                                        <p:cTn id="12" dur="2000"/>
                                        <p:tgtEl>
                                          <p:spTgt spid="3">
                                            <p:graphicEl>
                                              <a:dgm id="{70804550-1A8A-48E9-B825-47A06DA850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CDBAE786-BFA6-499C-A269-7F9B0EE4EC43}"/>
                                            </p:graphicEl>
                                          </p:spTgt>
                                        </p:tgtEl>
                                        <p:attrNameLst>
                                          <p:attrName>style.visibility</p:attrName>
                                        </p:attrNameLst>
                                      </p:cBhvr>
                                      <p:to>
                                        <p:strVal val="visible"/>
                                      </p:to>
                                    </p:set>
                                    <p:animEffect transition="in" filter="fade">
                                      <p:cBhvr>
                                        <p:cTn id="17" dur="2000"/>
                                        <p:tgtEl>
                                          <p:spTgt spid="3">
                                            <p:graphicEl>
                                              <a:dgm id="{CDBAE786-BFA6-499C-A269-7F9B0EE4EC4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97ACA9EA-D2CD-433D-92BB-92EEBC728881}"/>
                                            </p:graphicEl>
                                          </p:spTgt>
                                        </p:tgtEl>
                                        <p:attrNameLst>
                                          <p:attrName>style.visibility</p:attrName>
                                        </p:attrNameLst>
                                      </p:cBhvr>
                                      <p:to>
                                        <p:strVal val="visible"/>
                                      </p:to>
                                    </p:set>
                                    <p:animEffect transition="in" filter="fade">
                                      <p:cBhvr>
                                        <p:cTn id="22" dur="2000"/>
                                        <p:tgtEl>
                                          <p:spTgt spid="3">
                                            <p:graphicEl>
                                              <a:dgm id="{97ACA9EA-D2CD-433D-92BB-92EEBC72888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CAD44BC2-BA99-4D52-B325-4D969E949719}"/>
                                            </p:graphicEl>
                                          </p:spTgt>
                                        </p:tgtEl>
                                        <p:attrNameLst>
                                          <p:attrName>style.visibility</p:attrName>
                                        </p:attrNameLst>
                                      </p:cBhvr>
                                      <p:to>
                                        <p:strVal val="visible"/>
                                      </p:to>
                                    </p:set>
                                    <p:animEffect transition="in" filter="fade">
                                      <p:cBhvr>
                                        <p:cTn id="27" dur="2000"/>
                                        <p:tgtEl>
                                          <p:spTgt spid="3">
                                            <p:graphicEl>
                                              <a:dgm id="{CAD44BC2-BA99-4D52-B325-4D969E94971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88E792B8-0C3E-4485-932F-0D7AF069E915}"/>
                                            </p:graphicEl>
                                          </p:spTgt>
                                        </p:tgtEl>
                                        <p:attrNameLst>
                                          <p:attrName>style.visibility</p:attrName>
                                        </p:attrNameLst>
                                      </p:cBhvr>
                                      <p:to>
                                        <p:strVal val="visible"/>
                                      </p:to>
                                    </p:set>
                                    <p:animEffect transition="in" filter="fade">
                                      <p:cBhvr>
                                        <p:cTn id="32" dur="2000"/>
                                        <p:tgtEl>
                                          <p:spTgt spid="3">
                                            <p:graphicEl>
                                              <a:dgm id="{88E792B8-0C3E-4485-932F-0D7AF069E9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AC8F78E7-60F8-4E72-A6C9-B4B19DB3B586}"/>
                                            </p:graphicEl>
                                          </p:spTgt>
                                        </p:tgtEl>
                                        <p:attrNameLst>
                                          <p:attrName>style.visibility</p:attrName>
                                        </p:attrNameLst>
                                      </p:cBhvr>
                                      <p:to>
                                        <p:strVal val="visible"/>
                                      </p:to>
                                    </p:set>
                                    <p:animEffect transition="in" filter="fade">
                                      <p:cBhvr>
                                        <p:cTn id="37" dur="2000"/>
                                        <p:tgtEl>
                                          <p:spTgt spid="3">
                                            <p:graphicEl>
                                              <a:dgm id="{AC8F78E7-60F8-4E72-A6C9-B4B19DB3B58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5041A1FA-A4A9-45E2-B0EB-E71EED55EDAF}"/>
                                            </p:graphicEl>
                                          </p:spTgt>
                                        </p:tgtEl>
                                        <p:attrNameLst>
                                          <p:attrName>style.visibility</p:attrName>
                                        </p:attrNameLst>
                                      </p:cBhvr>
                                      <p:to>
                                        <p:strVal val="visible"/>
                                      </p:to>
                                    </p:set>
                                    <p:animEffect transition="in" filter="fade">
                                      <p:cBhvr>
                                        <p:cTn id="42" dur="2000"/>
                                        <p:tgtEl>
                                          <p:spTgt spid="3">
                                            <p:graphicEl>
                                              <a:dgm id="{5041A1FA-A4A9-45E2-B0EB-E71EED55EDA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713C68DF-3341-4485-9BE7-790645C0F727}"/>
                                            </p:graphicEl>
                                          </p:spTgt>
                                        </p:tgtEl>
                                        <p:attrNameLst>
                                          <p:attrName>style.visibility</p:attrName>
                                        </p:attrNameLst>
                                      </p:cBhvr>
                                      <p:to>
                                        <p:strVal val="visible"/>
                                      </p:to>
                                    </p:set>
                                    <p:animEffect transition="in" filter="fade">
                                      <p:cBhvr>
                                        <p:cTn id="47" dur="2000"/>
                                        <p:tgtEl>
                                          <p:spTgt spid="3">
                                            <p:graphicEl>
                                              <a:dgm id="{713C68DF-3341-4485-9BE7-790645C0F72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19B23438-1C90-4FD7-B69E-809BFF80DE72}"/>
                                            </p:graphicEl>
                                          </p:spTgt>
                                        </p:tgtEl>
                                        <p:attrNameLst>
                                          <p:attrName>style.visibility</p:attrName>
                                        </p:attrNameLst>
                                      </p:cBhvr>
                                      <p:to>
                                        <p:strVal val="visible"/>
                                      </p:to>
                                    </p:set>
                                    <p:animEffect transition="in" filter="fade">
                                      <p:cBhvr>
                                        <p:cTn id="52" dur="2000"/>
                                        <p:tgtEl>
                                          <p:spTgt spid="3">
                                            <p:graphicEl>
                                              <a:dgm id="{19B23438-1C90-4FD7-B69E-809BFF80DE7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wipe(down)">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wipe(down)">
                                      <p:cBhvr>
                                        <p:cTn id="6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32770" name="Picture 1" descr="build-for-websites.png"/>
          <p:cNvPicPr>
            <a:picLocks noChangeAspect="1"/>
          </p:cNvPicPr>
          <p:nvPr/>
        </p:nvPicPr>
        <p:blipFill>
          <a:blip r:embed="rId2" cstate="print"/>
          <a:srcRect/>
          <a:stretch>
            <a:fillRect/>
          </a:stretch>
        </p:blipFill>
        <p:spPr bwMode="auto">
          <a:xfrm>
            <a:off x="1625600" y="685800"/>
            <a:ext cx="10112375" cy="8589963"/>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sp>
        <p:nvSpPr>
          <p:cNvPr id="35842" name="Rounded Rectangle 3"/>
          <p:cNvSpPr>
            <a:spLocks noChangeArrowheads="1"/>
          </p:cNvSpPr>
          <p:nvPr/>
        </p:nvSpPr>
        <p:spPr bwMode="auto">
          <a:xfrm>
            <a:off x="254000" y="228600"/>
            <a:ext cx="2895600" cy="2743200"/>
          </a:xfrm>
          <a:prstGeom prst="roundRect">
            <a:avLst>
              <a:gd name="adj" fmla="val 16667"/>
            </a:avLst>
          </a:prstGeom>
          <a:solidFill>
            <a:schemeClr val="tx1"/>
          </a:solidFill>
          <a:ln w="12700" algn="ctr">
            <a:noFill/>
            <a:miter lim="0"/>
            <a:headEnd/>
            <a:tailEnd/>
          </a:ln>
        </p:spPr>
        <p:txBody>
          <a:bodyPr/>
          <a:lstStyle/>
          <a:p>
            <a:endParaRPr lang="en-US"/>
          </a:p>
        </p:txBody>
      </p:sp>
      <p:pic>
        <p:nvPicPr>
          <p:cNvPr id="35843" name="Picture 2" descr="soundcloud2.jpg"/>
          <p:cNvPicPr>
            <a:picLocks noChangeAspect="1"/>
          </p:cNvPicPr>
          <p:nvPr/>
        </p:nvPicPr>
        <p:blipFill>
          <a:blip r:embed="rId2" cstate="print"/>
          <a:srcRect/>
          <a:stretch>
            <a:fillRect/>
          </a:stretch>
        </p:blipFill>
        <p:spPr bwMode="auto">
          <a:xfrm>
            <a:off x="711200" y="533400"/>
            <a:ext cx="2073728" cy="2090057"/>
          </a:xfrm>
          <a:prstGeom prst="rect">
            <a:avLst/>
          </a:prstGeom>
          <a:noFill/>
          <a:ln w="9525">
            <a:noFill/>
            <a:miter lim="800000"/>
            <a:headEnd/>
            <a:tailEnd/>
          </a:ln>
        </p:spPr>
      </p:pic>
      <p:sp>
        <p:nvSpPr>
          <p:cNvPr id="35844" name="TextBox 4"/>
          <p:cNvSpPr txBox="1">
            <a:spLocks noChangeArrowheads="1"/>
          </p:cNvSpPr>
          <p:nvPr/>
        </p:nvSpPr>
        <p:spPr bwMode="auto">
          <a:xfrm>
            <a:off x="4445000" y="1219200"/>
            <a:ext cx="6061075" cy="1108075"/>
          </a:xfrm>
          <a:prstGeom prst="rect">
            <a:avLst/>
          </a:prstGeom>
          <a:noFill/>
          <a:ln w="9525">
            <a:noFill/>
            <a:miter lim="800000"/>
            <a:headEnd/>
            <a:tailEnd/>
          </a:ln>
        </p:spPr>
        <p:txBody>
          <a:bodyPr wrap="none">
            <a:spAutoFit/>
          </a:bodyPr>
          <a:lstStyle/>
          <a:p>
            <a:r>
              <a:rPr lang="en-US" sz="6600" dirty="0">
                <a:ln>
                  <a:solidFill>
                    <a:schemeClr val="bg1"/>
                  </a:solidFill>
                </a:ln>
                <a:solidFill>
                  <a:srgbClr val="FF6600"/>
                </a:solidFill>
                <a:latin typeface="Jagger SF" pitchFamily="2" charset="0"/>
              </a:rPr>
              <a:t>SOUNDCLOUD</a:t>
            </a:r>
          </a:p>
        </p:txBody>
      </p:sp>
      <p:sp>
        <p:nvSpPr>
          <p:cNvPr id="5" name="TextBox 4"/>
          <p:cNvSpPr txBox="1"/>
          <p:nvPr/>
        </p:nvSpPr>
        <p:spPr>
          <a:xfrm>
            <a:off x="2006600" y="3733800"/>
            <a:ext cx="9964587" cy="5078313"/>
          </a:xfrm>
          <a:prstGeom prst="rect">
            <a:avLst/>
          </a:prstGeom>
          <a:noFill/>
        </p:spPr>
        <p:txBody>
          <a:bodyPr wrap="none" rtlCol="0">
            <a:spAutoFit/>
          </a:bodyPr>
          <a:lstStyle/>
          <a:p>
            <a:pPr>
              <a:lnSpc>
                <a:spcPct val="150000"/>
              </a:lnSpc>
              <a:buFont typeface="Arial" pitchFamily="34" charset="0"/>
              <a:buChar char="•"/>
            </a:pPr>
            <a:r>
              <a:rPr lang="en-US" dirty="0" smtClean="0"/>
              <a:t>Post your demos</a:t>
            </a:r>
          </a:p>
          <a:p>
            <a:pPr>
              <a:lnSpc>
                <a:spcPct val="150000"/>
              </a:lnSpc>
              <a:buFont typeface="Arial" pitchFamily="34" charset="0"/>
              <a:buChar char="•"/>
            </a:pPr>
            <a:r>
              <a:rPr lang="en-US" dirty="0" smtClean="0"/>
              <a:t>Audio clips of cool projects you are working on.</a:t>
            </a:r>
          </a:p>
          <a:p>
            <a:pPr>
              <a:lnSpc>
                <a:spcPct val="150000"/>
              </a:lnSpc>
              <a:buFont typeface="Arial" pitchFamily="34" charset="0"/>
              <a:buChar char="•"/>
            </a:pPr>
            <a:r>
              <a:rPr lang="en-US" dirty="0" smtClean="0"/>
              <a:t>Podcasts.</a:t>
            </a:r>
          </a:p>
          <a:p>
            <a:pPr>
              <a:lnSpc>
                <a:spcPct val="150000"/>
              </a:lnSpc>
              <a:buFont typeface="Arial" pitchFamily="34" charset="0"/>
              <a:buChar char="•"/>
            </a:pPr>
            <a:r>
              <a:rPr lang="en-US" dirty="0" smtClean="0"/>
              <a:t>Follow others in the creative industry.</a:t>
            </a:r>
          </a:p>
          <a:p>
            <a:pPr>
              <a:lnSpc>
                <a:spcPct val="150000"/>
              </a:lnSpc>
              <a:buFont typeface="Arial" pitchFamily="34" charset="0"/>
              <a:buChar char="•"/>
            </a:pPr>
            <a:r>
              <a:rPr lang="en-US" dirty="0" smtClean="0"/>
              <a:t>Post to </a:t>
            </a:r>
            <a:r>
              <a:rPr lang="en-US" dirty="0"/>
              <a:t>F</a:t>
            </a:r>
            <a:r>
              <a:rPr lang="en-US" dirty="0" smtClean="0"/>
              <a:t>acebook and Twitter automatically!  </a:t>
            </a:r>
          </a:p>
          <a:p>
            <a:pPr>
              <a:lnSpc>
                <a:spcPct val="150000"/>
              </a:lnSpc>
              <a:buFont typeface="Arial" pitchFamily="34" charset="0"/>
              <a:buChar char="•"/>
            </a:pPr>
            <a:r>
              <a:rPr lang="en-US" dirty="0" smtClean="0"/>
              <a:t>Record right on </a:t>
            </a:r>
            <a:r>
              <a:rPr lang="en-US" dirty="0" err="1" smtClean="0"/>
              <a:t>SoundCloud</a:t>
            </a:r>
            <a:r>
              <a:rPr lang="en-US" dirty="0" smtClean="0"/>
              <a:t>!</a:t>
            </a:r>
            <a:endParaRPr lang="en-US" dirty="0"/>
          </a:p>
        </p:txBody>
      </p:sp>
      <p:sp>
        <p:nvSpPr>
          <p:cNvPr id="6" name="TextBox 5"/>
          <p:cNvSpPr txBox="1"/>
          <p:nvPr/>
        </p:nvSpPr>
        <p:spPr>
          <a:xfrm>
            <a:off x="4841081" y="2438400"/>
            <a:ext cx="4825424" cy="1200329"/>
          </a:xfrm>
          <a:prstGeom prst="rect">
            <a:avLst/>
          </a:prstGeom>
          <a:noFill/>
        </p:spPr>
        <p:txBody>
          <a:bodyPr wrap="none" rtlCol="0">
            <a:spAutoFit/>
          </a:bodyPr>
          <a:lstStyle/>
          <a:p>
            <a:r>
              <a:rPr lang="en-US" b="1" dirty="0" smtClean="0">
                <a:ln>
                  <a:solidFill>
                    <a:srgbClr val="FF6600"/>
                  </a:solidFill>
                </a:ln>
                <a:latin typeface="GrilledCheese BTN" pitchFamily="34" charset="0"/>
              </a:rPr>
              <a:t>The perfect social site </a:t>
            </a:r>
            <a:br>
              <a:rPr lang="en-US" b="1" dirty="0" smtClean="0">
                <a:ln>
                  <a:solidFill>
                    <a:srgbClr val="FF6600"/>
                  </a:solidFill>
                </a:ln>
                <a:latin typeface="GrilledCheese BTN" pitchFamily="34" charset="0"/>
              </a:rPr>
            </a:br>
            <a:r>
              <a:rPr lang="en-US" b="1" dirty="0" smtClean="0">
                <a:ln>
                  <a:solidFill>
                    <a:srgbClr val="FF6600"/>
                  </a:solidFill>
                </a:ln>
                <a:latin typeface="GrilledCheese BTN" pitchFamily="34" charset="0"/>
              </a:rPr>
              <a:t>for Voice Actors</a:t>
            </a:r>
            <a:endParaRPr lang="en-US" b="1" dirty="0">
              <a:ln>
                <a:solidFill>
                  <a:srgbClr val="FF6600"/>
                </a:solidFill>
              </a:ln>
              <a:latin typeface="GrilledCheese BTN"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Tree>
    <p:controls>
      <p:control spid="77827" name="ShockwaveFlash1" r:id="rId2" imgW="11200000" imgH="8764223"/>
    </p:controls>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36869" name="Picture 4" descr="soundcloud-1.png"/>
          <p:cNvPicPr>
            <a:picLocks noChangeAspect="1"/>
          </p:cNvPicPr>
          <p:nvPr/>
        </p:nvPicPr>
        <p:blipFill>
          <a:blip r:embed="rId2" cstate="print"/>
          <a:srcRect/>
          <a:stretch>
            <a:fillRect/>
          </a:stretch>
        </p:blipFill>
        <p:spPr bwMode="auto">
          <a:xfrm>
            <a:off x="1016000" y="2971800"/>
            <a:ext cx="10769600" cy="6483350"/>
          </a:xfrm>
          <a:prstGeom prst="rect">
            <a:avLst/>
          </a:prstGeom>
          <a:noFill/>
          <a:ln w="9525">
            <a:noFill/>
            <a:miter lim="800000"/>
            <a:headEnd/>
            <a:tailEnd/>
          </a:ln>
        </p:spPr>
      </p:pic>
      <p:sp>
        <p:nvSpPr>
          <p:cNvPr id="6" name="TextBox 4"/>
          <p:cNvSpPr txBox="1">
            <a:spLocks noChangeArrowheads="1"/>
          </p:cNvSpPr>
          <p:nvPr/>
        </p:nvSpPr>
        <p:spPr bwMode="auto">
          <a:xfrm>
            <a:off x="4445000" y="1219200"/>
            <a:ext cx="6061075" cy="1108075"/>
          </a:xfrm>
          <a:prstGeom prst="rect">
            <a:avLst/>
          </a:prstGeom>
          <a:noFill/>
          <a:ln w="9525">
            <a:noFill/>
            <a:miter lim="800000"/>
            <a:headEnd/>
            <a:tailEnd/>
          </a:ln>
        </p:spPr>
        <p:txBody>
          <a:bodyPr wrap="none">
            <a:spAutoFit/>
          </a:bodyPr>
          <a:lstStyle/>
          <a:p>
            <a:r>
              <a:rPr lang="en-US" sz="6600" dirty="0">
                <a:ln>
                  <a:solidFill>
                    <a:schemeClr val="bg1"/>
                  </a:solidFill>
                </a:ln>
                <a:solidFill>
                  <a:srgbClr val="FF6600"/>
                </a:solidFill>
                <a:latin typeface="Jagger SF" pitchFamily="2" charset="0"/>
              </a:rPr>
              <a:t>SOUNDCLOUD</a:t>
            </a:r>
          </a:p>
        </p:txBody>
      </p:sp>
      <p:sp>
        <p:nvSpPr>
          <p:cNvPr id="7" name="Rounded Rectangle 3"/>
          <p:cNvSpPr>
            <a:spLocks noChangeArrowheads="1"/>
          </p:cNvSpPr>
          <p:nvPr/>
        </p:nvSpPr>
        <p:spPr bwMode="auto">
          <a:xfrm>
            <a:off x="254000" y="304800"/>
            <a:ext cx="2362200" cy="2133600"/>
          </a:xfrm>
          <a:prstGeom prst="roundRect">
            <a:avLst>
              <a:gd name="adj" fmla="val 16667"/>
            </a:avLst>
          </a:prstGeom>
          <a:solidFill>
            <a:schemeClr val="tx1"/>
          </a:solidFill>
          <a:ln w="12700" algn="ctr">
            <a:noFill/>
            <a:miter lim="0"/>
            <a:headEnd/>
            <a:tailEnd/>
          </a:ln>
        </p:spPr>
        <p:txBody>
          <a:bodyPr/>
          <a:lstStyle/>
          <a:p>
            <a:endParaRPr lang="en-US"/>
          </a:p>
        </p:txBody>
      </p:sp>
      <p:pic>
        <p:nvPicPr>
          <p:cNvPr id="8" name="Picture 2" descr="soundcloud2.jpg"/>
          <p:cNvPicPr>
            <a:picLocks noChangeAspect="1"/>
          </p:cNvPicPr>
          <p:nvPr/>
        </p:nvPicPr>
        <p:blipFill>
          <a:blip r:embed="rId3" cstate="print"/>
          <a:srcRect/>
          <a:stretch>
            <a:fillRect/>
          </a:stretch>
        </p:blipFill>
        <p:spPr bwMode="auto">
          <a:xfrm>
            <a:off x="584200" y="533400"/>
            <a:ext cx="1691725" cy="1705046"/>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37893" name="Picture 4" descr="soundcloud-2.png"/>
          <p:cNvPicPr>
            <a:picLocks noChangeAspect="1"/>
          </p:cNvPicPr>
          <p:nvPr/>
        </p:nvPicPr>
        <p:blipFill>
          <a:blip r:embed="rId2" cstate="print"/>
          <a:srcRect/>
          <a:stretch>
            <a:fillRect/>
          </a:stretch>
        </p:blipFill>
        <p:spPr bwMode="auto">
          <a:xfrm>
            <a:off x="711200" y="2667000"/>
            <a:ext cx="10769600" cy="6429375"/>
          </a:xfrm>
          <a:prstGeom prst="rect">
            <a:avLst/>
          </a:prstGeom>
          <a:noFill/>
          <a:ln w="9525">
            <a:noFill/>
            <a:miter lim="800000"/>
            <a:headEnd/>
            <a:tailEnd/>
          </a:ln>
        </p:spPr>
      </p:pic>
      <p:sp>
        <p:nvSpPr>
          <p:cNvPr id="6" name="TextBox 4"/>
          <p:cNvSpPr txBox="1">
            <a:spLocks noChangeArrowheads="1"/>
          </p:cNvSpPr>
          <p:nvPr/>
        </p:nvSpPr>
        <p:spPr bwMode="auto">
          <a:xfrm>
            <a:off x="4445000" y="1219200"/>
            <a:ext cx="6061075" cy="1108075"/>
          </a:xfrm>
          <a:prstGeom prst="rect">
            <a:avLst/>
          </a:prstGeom>
          <a:noFill/>
          <a:ln w="9525">
            <a:noFill/>
            <a:miter lim="800000"/>
            <a:headEnd/>
            <a:tailEnd/>
          </a:ln>
        </p:spPr>
        <p:txBody>
          <a:bodyPr wrap="none">
            <a:spAutoFit/>
          </a:bodyPr>
          <a:lstStyle/>
          <a:p>
            <a:r>
              <a:rPr lang="en-US" sz="6600" dirty="0">
                <a:ln>
                  <a:solidFill>
                    <a:schemeClr val="bg1"/>
                  </a:solidFill>
                </a:ln>
                <a:solidFill>
                  <a:srgbClr val="FF6600"/>
                </a:solidFill>
                <a:latin typeface="Jagger SF" pitchFamily="2" charset="0"/>
              </a:rPr>
              <a:t>SOUNDCLOUD</a:t>
            </a:r>
          </a:p>
        </p:txBody>
      </p:sp>
      <p:sp>
        <p:nvSpPr>
          <p:cNvPr id="7" name="Rounded Rectangle 3"/>
          <p:cNvSpPr>
            <a:spLocks noChangeArrowheads="1"/>
          </p:cNvSpPr>
          <p:nvPr/>
        </p:nvSpPr>
        <p:spPr bwMode="auto">
          <a:xfrm>
            <a:off x="330200" y="304800"/>
            <a:ext cx="2286000" cy="2057400"/>
          </a:xfrm>
          <a:prstGeom prst="roundRect">
            <a:avLst>
              <a:gd name="adj" fmla="val 16667"/>
            </a:avLst>
          </a:prstGeom>
          <a:solidFill>
            <a:schemeClr val="tx1"/>
          </a:solidFill>
          <a:ln w="12700" algn="ctr">
            <a:noFill/>
            <a:miter lim="0"/>
            <a:headEnd/>
            <a:tailEnd/>
          </a:ln>
        </p:spPr>
        <p:txBody>
          <a:bodyPr/>
          <a:lstStyle/>
          <a:p>
            <a:endParaRPr lang="en-US"/>
          </a:p>
        </p:txBody>
      </p:sp>
      <p:pic>
        <p:nvPicPr>
          <p:cNvPr id="8" name="Picture 2" descr="soundcloud2.jpg"/>
          <p:cNvPicPr>
            <a:picLocks noChangeAspect="1"/>
          </p:cNvPicPr>
          <p:nvPr/>
        </p:nvPicPr>
        <p:blipFill>
          <a:blip r:embed="rId3" cstate="print"/>
          <a:srcRect/>
          <a:stretch>
            <a:fillRect/>
          </a:stretch>
        </p:blipFill>
        <p:spPr bwMode="auto">
          <a:xfrm>
            <a:off x="660400" y="533400"/>
            <a:ext cx="1637154" cy="165004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38917" name="Picture 4" descr="soundcloud-3.png"/>
          <p:cNvPicPr>
            <a:picLocks noChangeAspect="1"/>
          </p:cNvPicPr>
          <p:nvPr/>
        </p:nvPicPr>
        <p:blipFill>
          <a:blip r:embed="rId2" cstate="print"/>
          <a:srcRect/>
          <a:stretch>
            <a:fillRect/>
          </a:stretch>
        </p:blipFill>
        <p:spPr bwMode="auto">
          <a:xfrm>
            <a:off x="787400" y="2819400"/>
            <a:ext cx="11150600" cy="6311900"/>
          </a:xfrm>
          <a:prstGeom prst="rect">
            <a:avLst/>
          </a:prstGeom>
          <a:noFill/>
          <a:ln w="9525">
            <a:noFill/>
            <a:miter lim="800000"/>
            <a:headEnd/>
            <a:tailEnd/>
          </a:ln>
        </p:spPr>
      </p:pic>
      <p:sp>
        <p:nvSpPr>
          <p:cNvPr id="6" name="TextBox 4"/>
          <p:cNvSpPr txBox="1">
            <a:spLocks noChangeArrowheads="1"/>
          </p:cNvSpPr>
          <p:nvPr/>
        </p:nvSpPr>
        <p:spPr bwMode="auto">
          <a:xfrm>
            <a:off x="4445000" y="1219200"/>
            <a:ext cx="6061075" cy="1108075"/>
          </a:xfrm>
          <a:prstGeom prst="rect">
            <a:avLst/>
          </a:prstGeom>
          <a:noFill/>
          <a:ln w="9525">
            <a:noFill/>
            <a:miter lim="800000"/>
            <a:headEnd/>
            <a:tailEnd/>
          </a:ln>
        </p:spPr>
        <p:txBody>
          <a:bodyPr wrap="none">
            <a:spAutoFit/>
          </a:bodyPr>
          <a:lstStyle/>
          <a:p>
            <a:r>
              <a:rPr lang="en-US" sz="6600" dirty="0">
                <a:ln>
                  <a:solidFill>
                    <a:schemeClr val="bg1"/>
                  </a:solidFill>
                </a:ln>
                <a:solidFill>
                  <a:srgbClr val="FF6600"/>
                </a:solidFill>
                <a:latin typeface="Jagger SF" pitchFamily="2" charset="0"/>
              </a:rPr>
              <a:t>SOUNDCLOUD</a:t>
            </a:r>
          </a:p>
        </p:txBody>
      </p:sp>
      <p:sp>
        <p:nvSpPr>
          <p:cNvPr id="9" name="Rounded Rectangle 3"/>
          <p:cNvSpPr>
            <a:spLocks noChangeArrowheads="1"/>
          </p:cNvSpPr>
          <p:nvPr/>
        </p:nvSpPr>
        <p:spPr bwMode="auto">
          <a:xfrm>
            <a:off x="330200" y="304800"/>
            <a:ext cx="2286000" cy="2057400"/>
          </a:xfrm>
          <a:prstGeom prst="roundRect">
            <a:avLst>
              <a:gd name="adj" fmla="val 16667"/>
            </a:avLst>
          </a:prstGeom>
          <a:solidFill>
            <a:schemeClr val="tx1"/>
          </a:solidFill>
          <a:ln w="12700" algn="ctr">
            <a:noFill/>
            <a:miter lim="0"/>
            <a:headEnd/>
            <a:tailEnd/>
          </a:ln>
        </p:spPr>
        <p:txBody>
          <a:bodyPr/>
          <a:lstStyle/>
          <a:p>
            <a:endParaRPr lang="en-US"/>
          </a:p>
        </p:txBody>
      </p:sp>
      <p:pic>
        <p:nvPicPr>
          <p:cNvPr id="10" name="Picture 2" descr="soundcloud2.jpg"/>
          <p:cNvPicPr>
            <a:picLocks noChangeAspect="1"/>
          </p:cNvPicPr>
          <p:nvPr/>
        </p:nvPicPr>
        <p:blipFill>
          <a:blip r:embed="rId3" cstate="print"/>
          <a:srcRect/>
          <a:stretch>
            <a:fillRect/>
          </a:stretch>
        </p:blipFill>
        <p:spPr bwMode="auto">
          <a:xfrm>
            <a:off x="660400" y="533400"/>
            <a:ext cx="1637154" cy="165004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bwMode="auto">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pic>
        <p:nvPicPr>
          <p:cNvPr id="39941" name="Picture 4" descr="soundcloud-4.png"/>
          <p:cNvPicPr>
            <a:picLocks noChangeAspect="1"/>
          </p:cNvPicPr>
          <p:nvPr/>
        </p:nvPicPr>
        <p:blipFill>
          <a:blip r:embed="rId2" cstate="print"/>
          <a:srcRect/>
          <a:stretch>
            <a:fillRect/>
          </a:stretch>
        </p:blipFill>
        <p:spPr bwMode="auto">
          <a:xfrm>
            <a:off x="1168400" y="3200400"/>
            <a:ext cx="11049000" cy="6037263"/>
          </a:xfrm>
          <a:prstGeom prst="rect">
            <a:avLst/>
          </a:prstGeom>
          <a:noFill/>
          <a:ln w="9525">
            <a:noFill/>
            <a:miter lim="800000"/>
            <a:headEnd/>
            <a:tailEnd/>
          </a:ln>
        </p:spPr>
      </p:pic>
      <p:sp>
        <p:nvSpPr>
          <p:cNvPr id="6" name="TextBox 4"/>
          <p:cNvSpPr txBox="1">
            <a:spLocks noChangeArrowheads="1"/>
          </p:cNvSpPr>
          <p:nvPr/>
        </p:nvSpPr>
        <p:spPr bwMode="auto">
          <a:xfrm>
            <a:off x="4445000" y="1219200"/>
            <a:ext cx="6061075" cy="1108075"/>
          </a:xfrm>
          <a:prstGeom prst="rect">
            <a:avLst/>
          </a:prstGeom>
          <a:noFill/>
          <a:ln w="9525">
            <a:noFill/>
            <a:miter lim="800000"/>
            <a:headEnd/>
            <a:tailEnd/>
          </a:ln>
        </p:spPr>
        <p:txBody>
          <a:bodyPr wrap="none">
            <a:spAutoFit/>
          </a:bodyPr>
          <a:lstStyle/>
          <a:p>
            <a:r>
              <a:rPr lang="en-US" sz="6600" dirty="0">
                <a:ln>
                  <a:solidFill>
                    <a:schemeClr val="bg1"/>
                  </a:solidFill>
                </a:ln>
                <a:solidFill>
                  <a:srgbClr val="FF6600"/>
                </a:solidFill>
                <a:latin typeface="Jagger SF" pitchFamily="2" charset="0"/>
              </a:rPr>
              <a:t>SOUNDCLOUD</a:t>
            </a:r>
          </a:p>
        </p:txBody>
      </p:sp>
      <p:sp>
        <p:nvSpPr>
          <p:cNvPr id="7" name="Rounded Rectangle 3"/>
          <p:cNvSpPr>
            <a:spLocks noChangeArrowheads="1"/>
          </p:cNvSpPr>
          <p:nvPr/>
        </p:nvSpPr>
        <p:spPr bwMode="auto">
          <a:xfrm>
            <a:off x="330200" y="304800"/>
            <a:ext cx="2286000" cy="2057400"/>
          </a:xfrm>
          <a:prstGeom prst="roundRect">
            <a:avLst>
              <a:gd name="adj" fmla="val 16667"/>
            </a:avLst>
          </a:prstGeom>
          <a:solidFill>
            <a:schemeClr val="tx1"/>
          </a:solidFill>
          <a:ln w="12700" algn="ctr">
            <a:noFill/>
            <a:miter lim="0"/>
            <a:headEnd/>
            <a:tailEnd/>
          </a:ln>
        </p:spPr>
        <p:txBody>
          <a:bodyPr/>
          <a:lstStyle/>
          <a:p>
            <a:endParaRPr lang="en-US"/>
          </a:p>
        </p:txBody>
      </p:sp>
      <p:pic>
        <p:nvPicPr>
          <p:cNvPr id="8" name="Picture 2" descr="soundcloud2.jpg"/>
          <p:cNvPicPr>
            <a:picLocks noChangeAspect="1"/>
          </p:cNvPicPr>
          <p:nvPr/>
        </p:nvPicPr>
        <p:blipFill>
          <a:blip r:embed="rId3" cstate="print"/>
          <a:srcRect/>
          <a:stretch>
            <a:fillRect/>
          </a:stretch>
        </p:blipFill>
        <p:spPr bwMode="auto">
          <a:xfrm>
            <a:off x="660400" y="533400"/>
            <a:ext cx="1637154" cy="165004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Tree>
    <p:controls>
      <p:control spid="1026" name="ShockwaveFlash1" r:id="rId2" imgW="9677520" imgH="7391520"/>
    </p:controls>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bwMode="auto">
      <p:bgPr>
        <a:gradFill>
          <a:gsLst>
            <a:gs pos="0">
              <a:schemeClr val="bg2">
                <a:lumMod val="50000"/>
              </a:schemeClr>
            </a:gs>
            <a:gs pos="17999">
              <a:srgbClr val="99CCFF"/>
            </a:gs>
            <a:gs pos="36000">
              <a:srgbClr val="9966FF"/>
            </a:gs>
            <a:gs pos="61000">
              <a:srgbClr val="CC99FF"/>
            </a:gs>
            <a:gs pos="82001">
              <a:srgbClr val="99CCFF"/>
            </a:gs>
            <a:gs pos="100000">
              <a:srgbClr val="CCCCFF"/>
            </a:gs>
          </a:gsLst>
          <a:lin ang="2700000" scaled="0"/>
        </a:gradFill>
        <a:effectLst/>
      </p:bgPr>
    </p:bg>
    <p:spTree>
      <p:nvGrpSpPr>
        <p:cNvPr id="1" name=""/>
        <p:cNvGrpSpPr/>
        <p:nvPr/>
      </p:nvGrpSpPr>
      <p:grpSpPr>
        <a:xfrm>
          <a:off x="0" y="0"/>
          <a:ext cx="0" cy="0"/>
          <a:chOff x="0" y="0"/>
          <a:chExt cx="0" cy="0"/>
        </a:xfrm>
      </p:grpSpPr>
      <p:sp>
        <p:nvSpPr>
          <p:cNvPr id="40962" name="TextBox 1"/>
          <p:cNvSpPr txBox="1">
            <a:spLocks noChangeArrowheads="1"/>
          </p:cNvSpPr>
          <p:nvPr/>
        </p:nvSpPr>
        <p:spPr bwMode="auto">
          <a:xfrm rot="851315">
            <a:off x="1376363" y="3206750"/>
            <a:ext cx="8947150" cy="1568450"/>
          </a:xfrm>
          <a:prstGeom prst="rect">
            <a:avLst/>
          </a:prstGeom>
          <a:noFill/>
          <a:ln w="9525">
            <a:noFill/>
            <a:miter lim="800000"/>
            <a:headEnd/>
            <a:tailEnd/>
          </a:ln>
        </p:spPr>
        <p:txBody>
          <a:bodyPr wrap="none">
            <a:spAutoFit/>
          </a:bodyPr>
          <a:lstStyle/>
          <a:p>
            <a:r>
              <a:rPr lang="en-US" sz="9600" dirty="0">
                <a:effectLst>
                  <a:outerShdw blurRad="50800" dist="50800" dir="5400000" algn="ctr" rotWithShape="0">
                    <a:schemeClr val="accent4">
                      <a:lumMod val="60000"/>
                      <a:lumOff val="40000"/>
                    </a:schemeClr>
                  </a:outerShdw>
                </a:effectLst>
                <a:latin typeface="GrilledCheese BTN" pitchFamily="34" charset="0"/>
              </a:rPr>
              <a:t>TRISH BASANYI</a:t>
            </a: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smtClean="0"/>
              <a:t>The Twitter Relationship</a:t>
            </a:r>
          </a:p>
        </p:txBody>
      </p:sp>
      <p:sp>
        <p:nvSpPr>
          <p:cNvPr id="2062" name="Rectangle 14"/>
          <p:cNvSpPr>
            <a:spLocks noGrp="1" noChangeArrowheads="1"/>
          </p:cNvSpPr>
          <p:nvPr>
            <p:ph idx="1"/>
          </p:nvPr>
        </p:nvSpPr>
        <p:spPr/>
        <p:txBody>
          <a:bodyPr/>
          <a:lstStyle/>
          <a:p>
            <a:pPr marL="487672" indent="-487672" eaLnBrk="1" hangingPunct="1">
              <a:defRPr/>
            </a:pPr>
            <a:r>
              <a:rPr lang="en-US" smtClean="0"/>
              <a:t>140 characters, that’s it! It’s a simple concept. People fear it but it’s not hard once you get started. </a:t>
            </a:r>
          </a:p>
          <a:p>
            <a:pPr marL="487672" indent="-487672" eaLnBrk="1" hangingPunct="1">
              <a:defRPr/>
            </a:pPr>
            <a:r>
              <a:rPr lang="en-US" smtClean="0"/>
              <a:t>Think of Twitter as going to a party. It’s a 2 way street! Start conversations. </a:t>
            </a:r>
          </a:p>
          <a:p>
            <a:pPr marL="487672" indent="-487672" eaLnBrk="1" hangingPunct="1">
              <a:defRPr/>
            </a:pPr>
            <a:r>
              <a:rPr lang="en-US" smtClean="0"/>
              <a:t>Create relationships, listen to people!</a:t>
            </a:r>
          </a:p>
          <a:p>
            <a:pPr marL="487672" indent="-487672" eaLnBrk="1" hangingPunct="1">
              <a:defRPr/>
            </a:pPr>
            <a:r>
              <a:rPr lang="en-US" smtClean="0"/>
              <a:t>Be patient</a:t>
            </a:r>
          </a:p>
          <a:p>
            <a:pPr marL="487672" indent="-487672" eaLnBrk="1" hangingPunct="1">
              <a:defRPr/>
            </a:pPr>
            <a:r>
              <a:rPr lang="en-US" smtClean="0"/>
              <a:t>Say “Thanks” a lot!</a:t>
            </a:r>
          </a:p>
          <a:p>
            <a:pPr marL="487672" indent="-487672" eaLnBrk="1" hangingPunct="1">
              <a:defRPr/>
            </a:pPr>
            <a:r>
              <a:rPr lang="en-US" smtClean="0"/>
              <a:t>Have fun!</a:t>
            </a:r>
          </a:p>
          <a:p>
            <a:pPr marL="487672" indent="-487672" eaLnBrk="1" hangingPunct="1">
              <a:defRPr/>
            </a:pPr>
            <a:endParaRPr lang="en-US" dirty="0" smtClean="0"/>
          </a:p>
        </p:txBody>
      </p:sp>
      <p:pic>
        <p:nvPicPr>
          <p:cNvPr id="41988" name="Picture 19" descr="twitter"/>
          <p:cNvPicPr>
            <a:picLocks noChangeAspect="1" noChangeArrowheads="1"/>
          </p:cNvPicPr>
          <p:nvPr/>
        </p:nvPicPr>
        <p:blipFill>
          <a:blip r:embed="rId3" cstate="print"/>
          <a:srcRect/>
          <a:stretch>
            <a:fillRect/>
          </a:stretch>
        </p:blipFill>
        <p:spPr bwMode="auto">
          <a:xfrm>
            <a:off x="6069013" y="5202238"/>
            <a:ext cx="5851525" cy="585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marL="1192088" indent="-1192088" eaLnBrk="1" hangingPunct="1">
              <a:defRPr/>
            </a:pPr>
            <a:r>
              <a:rPr lang="en-US" dirty="0" smtClean="0"/>
              <a:t>What to tweet?</a:t>
            </a:r>
          </a:p>
        </p:txBody>
      </p:sp>
      <p:sp>
        <p:nvSpPr>
          <p:cNvPr id="3075" name="Rectangle 3"/>
          <p:cNvSpPr>
            <a:spLocks noGrp="1" noChangeArrowheads="1"/>
          </p:cNvSpPr>
          <p:nvPr>
            <p:ph idx="1"/>
          </p:nvPr>
        </p:nvSpPr>
        <p:spPr>
          <a:xfrm>
            <a:off x="650875" y="2709863"/>
            <a:ext cx="11812588" cy="6610350"/>
          </a:xfrm>
        </p:spPr>
        <p:txBody>
          <a:bodyPr/>
          <a:lstStyle/>
          <a:p>
            <a:pPr marL="487672" indent="-487672" eaLnBrk="1" hangingPunct="1">
              <a:lnSpc>
                <a:spcPct val="90000"/>
              </a:lnSpc>
              <a:defRPr/>
            </a:pPr>
            <a:r>
              <a:rPr lang="en-US" sz="3400" dirty="0" smtClean="0"/>
              <a:t>Anything interactive….no “commercials”. Asking questions is a great way to start a conversation. </a:t>
            </a:r>
          </a:p>
          <a:p>
            <a:pPr marL="487672" indent="-487672" eaLnBrk="1" hangingPunct="1">
              <a:lnSpc>
                <a:spcPct val="90000"/>
              </a:lnSpc>
              <a:buFont typeface="Wingdings" pitchFamily="2" charset="2"/>
              <a:buNone/>
              <a:defRPr/>
            </a:pPr>
            <a:endParaRPr lang="en-US" sz="3400" dirty="0" smtClean="0"/>
          </a:p>
          <a:p>
            <a:pPr marL="487672" indent="-487672" eaLnBrk="1" hangingPunct="1">
              <a:lnSpc>
                <a:spcPct val="90000"/>
              </a:lnSpc>
              <a:defRPr/>
            </a:pPr>
            <a:r>
              <a:rPr lang="en-US" sz="3400" dirty="0" err="1" smtClean="0"/>
              <a:t>Hashtags</a:t>
            </a:r>
            <a:r>
              <a:rPr lang="en-US" sz="3400" dirty="0" smtClean="0"/>
              <a:t> (#voiceover, #voiceovers, #</a:t>
            </a:r>
            <a:r>
              <a:rPr lang="en-US" sz="3400" dirty="0" err="1" smtClean="0"/>
              <a:t>voicetalent</a:t>
            </a:r>
            <a:r>
              <a:rPr lang="en-US" sz="3400" dirty="0" smtClean="0"/>
              <a:t> are most popular, usually at the end of tweets)</a:t>
            </a:r>
          </a:p>
          <a:p>
            <a:pPr marL="487672" indent="-487672" eaLnBrk="1" hangingPunct="1">
              <a:lnSpc>
                <a:spcPct val="90000"/>
              </a:lnSpc>
              <a:buFont typeface="Wingdings" pitchFamily="2" charset="2"/>
              <a:buNone/>
              <a:defRPr/>
            </a:pPr>
            <a:endParaRPr lang="en-US" sz="3400" dirty="0" smtClean="0"/>
          </a:p>
          <a:p>
            <a:pPr marL="487672" indent="-487672" eaLnBrk="1" hangingPunct="1">
              <a:lnSpc>
                <a:spcPct val="90000"/>
              </a:lnSpc>
              <a:defRPr/>
            </a:pPr>
            <a:r>
              <a:rPr lang="en-US" sz="3400" dirty="0" smtClean="0"/>
              <a:t>No repeats, keep in  mind that people can see your page (all your outgoing tweets!) If it’s the same tweet all the time, people get turned off. Even if it means tweeting LESS, don’t do automated tweets. Go organic! </a:t>
            </a:r>
            <a:r>
              <a:rPr lang="en-US" sz="3400" dirty="0" smtClean="0">
                <a:sym typeface="Wingdings" pitchFamily="2" charset="2"/>
              </a:rPr>
              <a:t></a:t>
            </a:r>
            <a:endParaRPr lang="en-US" sz="3400" dirty="0" smtClean="0"/>
          </a:p>
          <a:p>
            <a:pPr marL="487672" indent="-487672" eaLnBrk="1" hangingPunct="1">
              <a:lnSpc>
                <a:spcPct val="90000"/>
              </a:lnSpc>
              <a:buFont typeface="Wingdings" pitchFamily="2" charset="2"/>
              <a:buNone/>
              <a:defRPr/>
            </a:pPr>
            <a:endParaRPr lang="en-US" sz="3400" dirty="0" smtClean="0"/>
          </a:p>
          <a:p>
            <a:pPr marL="487672" indent="-487672" eaLnBrk="1" hangingPunct="1">
              <a:lnSpc>
                <a:spcPct val="90000"/>
              </a:lnSpc>
              <a:defRPr/>
            </a:pPr>
            <a:r>
              <a:rPr lang="en-US" sz="3400" dirty="0" smtClean="0"/>
              <a:t>Polls</a:t>
            </a:r>
          </a:p>
          <a:p>
            <a:pPr marL="487672" indent="-487672" eaLnBrk="1" hangingPunct="1">
              <a:lnSpc>
                <a:spcPct val="90000"/>
              </a:lnSpc>
              <a:buFont typeface="Wingdings" pitchFamily="2" charset="2"/>
              <a:buNone/>
              <a:defRPr/>
            </a:pPr>
            <a:endParaRPr lang="en-US" sz="3400" dirty="0" smtClean="0"/>
          </a:p>
          <a:p>
            <a:pPr marL="487672" indent="-487672" eaLnBrk="1" hangingPunct="1">
              <a:lnSpc>
                <a:spcPct val="90000"/>
              </a:lnSpc>
              <a:buFont typeface="Wingdings" pitchFamily="2" charset="2"/>
              <a:buNone/>
              <a:defRPr/>
            </a:pPr>
            <a:endParaRPr lang="en-US" sz="3400" dirty="0" smtClean="0"/>
          </a:p>
          <a:p>
            <a:pPr marL="487672" indent="-487672" eaLnBrk="1" hangingPunct="1">
              <a:lnSpc>
                <a:spcPct val="90000"/>
              </a:lnSpc>
              <a:defRPr/>
            </a:pPr>
            <a:endParaRPr lang="en-US" sz="3400" dirty="0" smtClean="0"/>
          </a:p>
        </p:txBody>
      </p:sp>
      <p:pic>
        <p:nvPicPr>
          <p:cNvPr id="43012" name="Picture 18" descr="Twitterimage"/>
          <p:cNvPicPr>
            <a:picLocks noChangeAspect="1" noChangeArrowheads="1"/>
          </p:cNvPicPr>
          <p:nvPr/>
        </p:nvPicPr>
        <p:blipFill>
          <a:blip r:embed="rId3" cstate="print"/>
          <a:srcRect/>
          <a:stretch>
            <a:fillRect/>
          </a:stretch>
        </p:blipFill>
        <p:spPr bwMode="auto">
          <a:xfrm>
            <a:off x="0" y="0"/>
            <a:ext cx="2925763" cy="2925763"/>
          </a:xfrm>
          <a:prstGeom prst="rect">
            <a:avLst/>
          </a:prstGeom>
          <a:noFill/>
          <a:ln w="9525">
            <a:noFill/>
            <a:miter lim="800000"/>
            <a:headEnd/>
            <a:tailEnd/>
          </a:ln>
        </p:spPr>
      </p:pic>
      <p:pic>
        <p:nvPicPr>
          <p:cNvPr id="43013" name="Picture 19" descr="0d272b95cde7778658628bc99e4c8ff7"/>
          <p:cNvPicPr>
            <a:picLocks noChangeAspect="1" noChangeArrowheads="1"/>
          </p:cNvPicPr>
          <p:nvPr/>
        </p:nvPicPr>
        <p:blipFill>
          <a:blip r:embed="rId4" cstate="print"/>
          <a:srcRect/>
          <a:stretch>
            <a:fillRect/>
          </a:stretch>
        </p:blipFill>
        <p:spPr bwMode="auto">
          <a:xfrm>
            <a:off x="10186988" y="0"/>
            <a:ext cx="2817812" cy="28178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What to tweet? (cont’d)</a:t>
            </a:r>
          </a:p>
        </p:txBody>
      </p:sp>
      <p:sp>
        <p:nvSpPr>
          <p:cNvPr id="47107" name="Rectangle 3"/>
          <p:cNvSpPr>
            <a:spLocks noGrp="1" noChangeArrowheads="1"/>
          </p:cNvSpPr>
          <p:nvPr>
            <p:ph idx="1"/>
          </p:nvPr>
        </p:nvSpPr>
        <p:spPr/>
        <p:txBody>
          <a:bodyPr/>
          <a:lstStyle/>
          <a:p>
            <a:pPr marL="487672" indent="-487672" eaLnBrk="1" hangingPunct="1">
              <a:lnSpc>
                <a:spcPct val="80000"/>
              </a:lnSpc>
              <a:defRPr/>
            </a:pPr>
            <a:r>
              <a:rPr lang="en-US" sz="4000" dirty="0" smtClean="0"/>
              <a:t>Business as well as some personal, about a 70/30 split. </a:t>
            </a:r>
          </a:p>
          <a:p>
            <a:pPr marL="487672" indent="-487672" eaLnBrk="1" hangingPunct="1">
              <a:lnSpc>
                <a:spcPct val="80000"/>
              </a:lnSpc>
              <a:defRPr/>
            </a:pPr>
            <a:r>
              <a:rPr lang="en-US" sz="4000" dirty="0" smtClean="0"/>
              <a:t>RT’s (</a:t>
            </a:r>
            <a:r>
              <a:rPr lang="en-US" sz="4000" dirty="0" err="1" smtClean="0"/>
              <a:t>Retweets</a:t>
            </a:r>
            <a:r>
              <a:rPr lang="en-US" sz="4000" dirty="0" smtClean="0"/>
              <a:t>) – important or interesting info you see, or to get a client’s attention RT something interesting or funny they tweeted</a:t>
            </a:r>
          </a:p>
          <a:p>
            <a:pPr marL="487672" indent="-487672" eaLnBrk="1" hangingPunct="1">
              <a:lnSpc>
                <a:spcPct val="80000"/>
              </a:lnSpc>
              <a:defRPr/>
            </a:pPr>
            <a:endParaRPr lang="en-US" sz="4000" dirty="0" smtClean="0"/>
          </a:p>
          <a:p>
            <a:pPr marL="487672" indent="-487672" eaLnBrk="1" hangingPunct="1">
              <a:lnSpc>
                <a:spcPct val="80000"/>
              </a:lnSpc>
              <a:defRPr/>
            </a:pPr>
            <a:r>
              <a:rPr lang="en-US" sz="4000" dirty="0" smtClean="0"/>
              <a:t>Use “buzz” words to grab attention at the beginning of a tweet “wow!” or “w00t!” “amazing!” “crazy!” “</a:t>
            </a:r>
            <a:r>
              <a:rPr lang="en-US" sz="4000" dirty="0" err="1" smtClean="0"/>
              <a:t>Yay</a:t>
            </a:r>
            <a:r>
              <a:rPr lang="en-US" sz="4000" dirty="0" smtClean="0"/>
              <a:t>!” On the other hand also use dry humor…..if people see too many exclamation points they’ll find it </a:t>
            </a:r>
            <a:r>
              <a:rPr lang="en-US" sz="4000" dirty="0" err="1" smtClean="0"/>
              <a:t>spammy</a:t>
            </a:r>
            <a:r>
              <a:rPr lang="en-US" sz="4000" dirty="0" smtClean="0"/>
              <a:t>. (i.e. My dog just ate my script. </a:t>
            </a:r>
            <a:r>
              <a:rPr lang="en-US" sz="4000" dirty="0" err="1" smtClean="0"/>
              <a:t>Greaaaat</a:t>
            </a:r>
            <a:r>
              <a:rPr lang="en-US" sz="4000" dirty="0" smtClean="0"/>
              <a:t>.)</a:t>
            </a:r>
          </a:p>
          <a:p>
            <a:pPr marL="487672" indent="-487672" eaLnBrk="1" hangingPunct="1">
              <a:lnSpc>
                <a:spcPct val="80000"/>
              </a:lnSpc>
              <a:buFont typeface="Wingdings" pitchFamily="2" charset="2"/>
              <a:buNone/>
              <a:defRPr/>
            </a:pPr>
            <a:endParaRPr lang="en-US" sz="40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pPr marL="1192088" indent="-1192088" eaLnBrk="1" hangingPunct="1">
              <a:defRPr/>
            </a:pPr>
            <a:r>
              <a:rPr lang="en-US" dirty="0" smtClean="0"/>
              <a:t>Twitter Apps/Tools</a:t>
            </a:r>
          </a:p>
        </p:txBody>
      </p:sp>
      <p:sp>
        <p:nvSpPr>
          <p:cNvPr id="33797" name="Rectangle 5"/>
          <p:cNvSpPr>
            <a:spLocks noGrp="1" noChangeArrowheads="1"/>
          </p:cNvSpPr>
          <p:nvPr>
            <p:ph sz="half" idx="1"/>
          </p:nvPr>
        </p:nvSpPr>
        <p:spPr>
          <a:xfrm>
            <a:off x="0" y="1951038"/>
            <a:ext cx="6394450" cy="6772275"/>
          </a:xfrm>
        </p:spPr>
        <p:txBody>
          <a:bodyPr/>
          <a:lstStyle/>
          <a:p>
            <a:pPr marL="758601" indent="-758601" algn="ctr" eaLnBrk="1" hangingPunct="1">
              <a:lnSpc>
                <a:spcPct val="90000"/>
              </a:lnSpc>
              <a:buFont typeface="Wingdings" pitchFamily="2" charset="2"/>
              <a:buNone/>
              <a:defRPr/>
            </a:pPr>
            <a:r>
              <a:rPr lang="en-US" sz="3400" b="1" u="sng" dirty="0" smtClean="0"/>
              <a:t>Twellow.com: </a:t>
            </a:r>
          </a:p>
          <a:p>
            <a:pPr marL="758601" indent="-758601" algn="ctr" eaLnBrk="1" hangingPunct="1">
              <a:lnSpc>
                <a:spcPct val="90000"/>
              </a:lnSpc>
              <a:buFont typeface="Wingdings" pitchFamily="2" charset="2"/>
              <a:buNone/>
              <a:defRPr/>
            </a:pPr>
            <a:r>
              <a:rPr lang="en-US" sz="3400" b="1" u="sng" dirty="0" smtClean="0"/>
              <a:t>Biography Search</a:t>
            </a:r>
          </a:p>
          <a:p>
            <a:pPr marL="758601" indent="-758601" eaLnBrk="1" hangingPunct="1">
              <a:lnSpc>
                <a:spcPct val="90000"/>
              </a:lnSpc>
              <a:buFont typeface="Wingdings" pitchFamily="2" charset="2"/>
              <a:buNone/>
              <a:defRPr/>
            </a:pPr>
            <a:endParaRPr lang="en-US" u="sng" dirty="0" smtClean="0"/>
          </a:p>
          <a:p>
            <a:pPr marL="758601" indent="-758601" eaLnBrk="1" hangingPunct="1">
              <a:lnSpc>
                <a:spcPct val="90000"/>
              </a:lnSpc>
              <a:buFont typeface="Wingdings" pitchFamily="2" charset="2"/>
              <a:buNone/>
              <a:defRPr/>
            </a:pPr>
            <a:endParaRPr lang="en-US" sz="3400" dirty="0" smtClean="0"/>
          </a:p>
          <a:p>
            <a:pPr marL="758601" indent="-758601" eaLnBrk="1" hangingPunct="1">
              <a:lnSpc>
                <a:spcPct val="90000"/>
              </a:lnSpc>
              <a:defRPr/>
            </a:pPr>
            <a:r>
              <a:rPr lang="en-US" sz="3400" dirty="0" smtClean="0"/>
              <a:t>Register your own profile</a:t>
            </a:r>
          </a:p>
          <a:p>
            <a:pPr marL="758601" indent="-758601" eaLnBrk="1" hangingPunct="1">
              <a:lnSpc>
                <a:spcPct val="90000"/>
              </a:lnSpc>
              <a:defRPr/>
            </a:pPr>
            <a:r>
              <a:rPr lang="en-US" sz="3400" dirty="0" smtClean="0"/>
              <a:t>Search for job titles of people that hire voice talent (creative director, commercial producer)</a:t>
            </a:r>
          </a:p>
          <a:p>
            <a:pPr marL="758601" indent="-758601" eaLnBrk="1" hangingPunct="1">
              <a:lnSpc>
                <a:spcPct val="90000"/>
              </a:lnSpc>
              <a:defRPr/>
            </a:pPr>
            <a:r>
              <a:rPr lang="en-US" sz="3400" dirty="0" smtClean="0"/>
              <a:t>Search local potential clients by using the </a:t>
            </a:r>
            <a:r>
              <a:rPr lang="en-US" sz="3400" dirty="0" err="1" smtClean="0"/>
              <a:t>Twellowhood</a:t>
            </a:r>
            <a:r>
              <a:rPr lang="en-US" sz="3400" dirty="0" smtClean="0"/>
              <a:t> tab</a:t>
            </a:r>
          </a:p>
          <a:p>
            <a:pPr marL="758601" indent="-758601" eaLnBrk="1" hangingPunct="1">
              <a:lnSpc>
                <a:spcPct val="90000"/>
              </a:lnSpc>
              <a:defRPr/>
            </a:pPr>
            <a:endParaRPr lang="en-US" sz="3400" dirty="0" smtClean="0"/>
          </a:p>
          <a:p>
            <a:pPr marL="758601" indent="-758601" eaLnBrk="1" hangingPunct="1">
              <a:lnSpc>
                <a:spcPct val="90000"/>
              </a:lnSpc>
              <a:defRPr/>
            </a:pPr>
            <a:endParaRPr lang="en-US" sz="3400" dirty="0" smtClean="0"/>
          </a:p>
        </p:txBody>
      </p:sp>
      <p:sp>
        <p:nvSpPr>
          <p:cNvPr id="33799" name="Rectangle 7"/>
          <p:cNvSpPr>
            <a:spLocks noGrp="1" noChangeArrowheads="1"/>
          </p:cNvSpPr>
          <p:nvPr>
            <p:ph sz="half" idx="2"/>
          </p:nvPr>
        </p:nvSpPr>
        <p:spPr>
          <a:xfrm>
            <a:off x="6394450" y="2058988"/>
            <a:ext cx="6392863" cy="6664325"/>
          </a:xfrm>
        </p:spPr>
        <p:txBody>
          <a:bodyPr/>
          <a:lstStyle/>
          <a:p>
            <a:pPr marL="487672" indent="-487672" algn="ctr" eaLnBrk="1" hangingPunct="1">
              <a:lnSpc>
                <a:spcPct val="90000"/>
              </a:lnSpc>
              <a:buFont typeface="Wingdings" pitchFamily="2" charset="2"/>
              <a:buNone/>
              <a:defRPr/>
            </a:pPr>
            <a:r>
              <a:rPr lang="en-US" sz="3400" b="1" dirty="0" smtClean="0"/>
              <a:t>TweetDeck.com</a:t>
            </a:r>
          </a:p>
          <a:p>
            <a:pPr marL="487672" indent="-487672" algn="ctr" eaLnBrk="1" hangingPunct="1">
              <a:lnSpc>
                <a:spcPct val="90000"/>
              </a:lnSpc>
              <a:buFont typeface="Wingdings" pitchFamily="2" charset="2"/>
              <a:buNone/>
              <a:defRPr/>
            </a:pPr>
            <a:r>
              <a:rPr lang="en-US" sz="3400" dirty="0" smtClean="0"/>
              <a:t>(Manages tweets in one view)</a:t>
            </a:r>
          </a:p>
          <a:p>
            <a:pPr marL="487672" indent="-487672" eaLnBrk="1" hangingPunct="1">
              <a:lnSpc>
                <a:spcPct val="90000"/>
              </a:lnSpc>
              <a:defRPr/>
            </a:pPr>
            <a:endParaRPr lang="en-US" sz="3400" dirty="0" smtClean="0"/>
          </a:p>
          <a:p>
            <a:pPr marL="487672" indent="-487672" eaLnBrk="1" hangingPunct="1">
              <a:lnSpc>
                <a:spcPct val="90000"/>
              </a:lnSpc>
              <a:defRPr/>
            </a:pPr>
            <a:r>
              <a:rPr lang="en-US" sz="3400" dirty="0" smtClean="0"/>
              <a:t>Standalone app on your desktop</a:t>
            </a:r>
          </a:p>
          <a:p>
            <a:pPr marL="487672" indent="-487672" eaLnBrk="1" hangingPunct="1">
              <a:lnSpc>
                <a:spcPct val="90000"/>
              </a:lnSpc>
              <a:defRPr/>
            </a:pPr>
            <a:r>
              <a:rPr lang="en-US" sz="3400" dirty="0" smtClean="0"/>
              <a:t>Create custom search columns</a:t>
            </a:r>
          </a:p>
          <a:p>
            <a:pPr marL="487672" indent="-487672" eaLnBrk="1" hangingPunct="1">
              <a:lnSpc>
                <a:spcPct val="90000"/>
              </a:lnSpc>
              <a:defRPr/>
            </a:pPr>
            <a:r>
              <a:rPr lang="en-US" sz="3400" dirty="0" smtClean="0"/>
              <a:t>search phrases that someone would use if they were searching for a voice talent</a:t>
            </a:r>
          </a:p>
          <a:p>
            <a:pPr marL="487672" indent="-487672" eaLnBrk="1" hangingPunct="1">
              <a:lnSpc>
                <a:spcPct val="90000"/>
              </a:lnSpc>
              <a:defRPr/>
            </a:pPr>
            <a:endParaRPr lang="en-US" sz="3400" dirty="0" smtClean="0"/>
          </a:p>
        </p:txBody>
      </p:sp>
      <p:pic>
        <p:nvPicPr>
          <p:cNvPr id="45061" name="Picture 9" descr="twitter-tools"/>
          <p:cNvPicPr>
            <a:picLocks noChangeAspect="1" noChangeArrowheads="1"/>
          </p:cNvPicPr>
          <p:nvPr/>
        </p:nvPicPr>
        <p:blipFill>
          <a:blip r:embed="rId3" cstate="print"/>
          <a:srcRect/>
          <a:stretch>
            <a:fillRect/>
          </a:stretch>
        </p:blipFill>
        <p:spPr bwMode="auto">
          <a:xfrm>
            <a:off x="5310188" y="1733550"/>
            <a:ext cx="2063750" cy="2168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1" name="Rectangle 2"/>
          <p:cNvSpPr>
            <a:spLocks noGrp="1" noChangeArrowheads="1"/>
          </p:cNvSpPr>
          <p:nvPr>
            <p:ph idx="1"/>
          </p:nvPr>
        </p:nvSpPr>
        <p:spPr>
          <a:xfrm>
            <a:off x="1038225" y="6178550"/>
            <a:ext cx="10925175" cy="1949450"/>
          </a:xfrm>
        </p:spPr>
        <p:txBody>
          <a:bodyPr lIns="0" tIns="0" rIns="0" bIns="0" anchor="t"/>
          <a:lstStyle/>
          <a:p>
            <a:pPr marL="0" indent="0" defTabSz="1300163" eaLnBrk="1">
              <a:lnSpc>
                <a:spcPct val="90000"/>
              </a:lnSpc>
              <a:spcBef>
                <a:spcPct val="0"/>
              </a:spcBef>
              <a:buSzTx/>
              <a:buFontTx/>
              <a:buNone/>
            </a:pPr>
            <a:r>
              <a:rPr lang="en-US" sz="4500" smtClean="0">
                <a:solidFill>
                  <a:srgbClr val="FFFFFF"/>
                </a:solidFill>
                <a:latin typeface="Helvetica" charset="0"/>
                <a:ea typeface="Helvetica" charset="0"/>
                <a:cs typeface="Helvetica" charset="0"/>
                <a:sym typeface="Helvetica" charset="0"/>
              </a:rPr>
              <a:t>Trish Basanyi</a:t>
            </a:r>
          </a:p>
          <a:p>
            <a:pPr marL="0" indent="0" defTabSz="1300163" eaLnBrk="1">
              <a:lnSpc>
                <a:spcPct val="90000"/>
              </a:lnSpc>
              <a:spcBef>
                <a:spcPct val="0"/>
              </a:spcBef>
              <a:buSzTx/>
              <a:buFontTx/>
              <a:buNone/>
            </a:pPr>
            <a:r>
              <a:rPr lang="en-US" sz="4500" smtClean="0">
                <a:solidFill>
                  <a:srgbClr val="FFFFFF"/>
                </a:solidFill>
                <a:latin typeface="Helvetica" charset="0"/>
                <a:ea typeface="Helvetica" charset="0"/>
                <a:cs typeface="Helvetica" charset="0"/>
                <a:sym typeface="Helvetica" charset="0"/>
              </a:rPr>
              <a:t>Terry Daniel</a:t>
            </a:r>
          </a:p>
          <a:p>
            <a:pPr marL="0" indent="0" defTabSz="1300163" eaLnBrk="1">
              <a:lnSpc>
                <a:spcPct val="90000"/>
              </a:lnSpc>
              <a:spcBef>
                <a:spcPct val="0"/>
              </a:spcBef>
              <a:buSzTx/>
              <a:buFontTx/>
              <a:buNone/>
            </a:pPr>
            <a:r>
              <a:rPr lang="en-US" sz="4500" smtClean="0">
                <a:solidFill>
                  <a:srgbClr val="FFFFFF"/>
                </a:solidFill>
                <a:latin typeface="Helvetica" charset="0"/>
                <a:ea typeface="Helvetica" charset="0"/>
                <a:cs typeface="Helvetica" charset="0"/>
                <a:sym typeface="Helvetica" charset="0"/>
              </a:rPr>
              <a:t>Dave Courvoisier</a:t>
            </a:r>
            <a:endParaRPr lang="en-US" smtClean="0"/>
          </a:p>
        </p:txBody>
      </p:sp>
      <p:sp>
        <p:nvSpPr>
          <p:cNvPr id="3073" name="Rectangle 1"/>
          <p:cNvSpPr>
            <a:spLocks noGrp="1" noChangeArrowheads="1"/>
          </p:cNvSpPr>
          <p:nvPr>
            <p:ph type="title"/>
          </p:nvPr>
        </p:nvSpPr>
        <p:spPr>
          <a:xfrm>
            <a:off x="866775" y="649288"/>
            <a:ext cx="10925175" cy="4946650"/>
          </a:xfrm>
          <a:effectLst>
            <a:outerShdw dist="63500" dir="5400000" algn="ctr" rotWithShape="0">
              <a:srgbClr val="000000"/>
            </a:outerShdw>
          </a:effectLst>
        </p:spPr>
        <p:txBody>
          <a:bodyPr lIns="0" tIns="0" rIns="0" bIns="0" anchor="t">
            <a:normAutofit/>
          </a:bodyPr>
          <a:lstStyle/>
          <a:p>
            <a:pPr defTabSz="1300163" eaLnBrk="1">
              <a:lnSpc>
                <a:spcPct val="90000"/>
              </a:lnSpc>
              <a:defRPr/>
            </a:pPr>
            <a: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Social Media VO:</a:t>
            </a:r>
            <a:b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br>
            <a: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
            </a:r>
            <a:br>
              <a:rPr lang="en-US" sz="70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br>
            <a:r>
              <a:rPr lang="en-US" sz="70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Surviving and Thriving </a:t>
            </a:r>
            <a:br>
              <a:rPr lang="en-US" sz="70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br>
            <a:r>
              <a:rPr lang="en-US" sz="70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in Social Media for your</a:t>
            </a:r>
            <a:br>
              <a:rPr lang="en-US" sz="70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br>
            <a:r>
              <a:rPr lang="en-US" sz="70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VoiceOver Business</a:t>
            </a:r>
            <a:endParaRPr lang="en-US" dirty="0"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endParaRPr lang="en-US" smtClean="0"/>
          </a:p>
        </p:txBody>
      </p:sp>
      <p:sp>
        <p:nvSpPr>
          <p:cNvPr id="80899" name="Rectangle 3"/>
          <p:cNvSpPr>
            <a:spLocks noGrp="1" noChangeArrowheads="1"/>
          </p:cNvSpPr>
          <p:nvPr>
            <p:ph idx="1"/>
          </p:nvPr>
        </p:nvSpPr>
        <p:spPr/>
        <p:txBody>
          <a:bodyPr/>
          <a:lstStyle/>
          <a:p>
            <a:pPr marL="487672" indent="-487672" eaLnBrk="1" hangingPunct="1">
              <a:defRPr/>
            </a:pPr>
            <a:endParaRPr lang="en-US" smtClean="0"/>
          </a:p>
        </p:txBody>
      </p:sp>
      <p:pic>
        <p:nvPicPr>
          <p:cNvPr id="46084" name="Picture 4" descr="Capture2"/>
          <p:cNvPicPr>
            <a:picLocks noChangeAspect="1" noChangeArrowheads="1"/>
          </p:cNvPicPr>
          <p:nvPr/>
        </p:nvPicPr>
        <p:blipFill>
          <a:blip r:embed="rId3" cstate="print"/>
          <a:srcRect/>
          <a:stretch>
            <a:fillRect/>
          </a:stretch>
        </p:blipFill>
        <p:spPr bwMode="auto">
          <a:xfrm>
            <a:off x="325438" y="127000"/>
            <a:ext cx="12138025" cy="9626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Capture3"/>
          <p:cNvPicPr>
            <a:picLocks noGrp="1" noChangeAspect="1" noChangeArrowheads="1"/>
          </p:cNvPicPr>
          <p:nvPr>
            <p:ph/>
          </p:nvPr>
        </p:nvPicPr>
        <p:blipFill>
          <a:blip r:embed="rId3" cstate="print"/>
          <a:srcRect/>
          <a:stretch>
            <a:fillRect/>
          </a:stretch>
        </p:blipFill>
        <p:spPr>
          <a:xfrm>
            <a:off x="650875" y="1308100"/>
            <a:ext cx="11703050" cy="6497638"/>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Your Profile</a:t>
            </a:r>
          </a:p>
        </p:txBody>
      </p:sp>
      <p:sp>
        <p:nvSpPr>
          <p:cNvPr id="81923" name="Rectangle 3"/>
          <p:cNvSpPr>
            <a:spLocks noGrp="1" noChangeArrowheads="1"/>
          </p:cNvSpPr>
          <p:nvPr>
            <p:ph idx="1"/>
          </p:nvPr>
        </p:nvSpPr>
        <p:spPr/>
        <p:txBody>
          <a:bodyPr/>
          <a:lstStyle/>
          <a:p>
            <a:pPr marL="487672" indent="-487672" eaLnBrk="1" hangingPunct="1">
              <a:defRPr/>
            </a:pPr>
            <a:r>
              <a:rPr lang="en-US" smtClean="0"/>
              <a:t>Pic of YOU, not your logo</a:t>
            </a:r>
          </a:p>
          <a:p>
            <a:pPr marL="487672" indent="-487672" eaLnBrk="1" hangingPunct="1">
              <a:defRPr/>
            </a:pPr>
            <a:r>
              <a:rPr lang="en-US" smtClean="0"/>
              <a:t>Mix it up: Tweets, replies, and RT’s</a:t>
            </a:r>
          </a:p>
          <a:p>
            <a:pPr marL="487672" indent="-487672" eaLnBrk="1" hangingPunct="1">
              <a:defRPr/>
            </a:pPr>
            <a:r>
              <a:rPr lang="en-US" smtClean="0"/>
              <a:t>Your OWN website’s url (pay-to-play profile links make you look like an amateur)</a:t>
            </a:r>
          </a:p>
          <a:p>
            <a:pPr marL="487672" indent="-487672" eaLnBrk="1" hangingPunct="1">
              <a:defRPr/>
            </a:pPr>
            <a:r>
              <a:rPr lang="en-US" smtClean="0"/>
              <a:t>Spend a little time on the background design of you profile page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MyTwitterProfile"/>
          <p:cNvPicPr>
            <a:picLocks noGrp="1" noChangeAspect="1" noChangeArrowheads="1"/>
          </p:cNvPicPr>
          <p:nvPr>
            <p:ph/>
          </p:nvPr>
        </p:nvPicPr>
        <p:blipFill>
          <a:blip r:embed="rId3" cstate="print"/>
          <a:srcRect/>
          <a:stretch>
            <a:fillRect/>
          </a:stretch>
        </p:blipFill>
        <p:spPr>
          <a:xfrm>
            <a:off x="1028700" y="390525"/>
            <a:ext cx="10947400" cy="8332788"/>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Lists</a:t>
            </a:r>
          </a:p>
        </p:txBody>
      </p:sp>
      <p:sp>
        <p:nvSpPr>
          <p:cNvPr id="54275" name="Rectangle 3"/>
          <p:cNvSpPr>
            <a:spLocks noGrp="1" noChangeArrowheads="1"/>
          </p:cNvSpPr>
          <p:nvPr>
            <p:ph idx="1"/>
          </p:nvPr>
        </p:nvSpPr>
        <p:spPr/>
        <p:txBody>
          <a:bodyPr/>
          <a:lstStyle/>
          <a:p>
            <a:pPr marL="487672" indent="-487672" eaLnBrk="1" hangingPunct="1">
              <a:defRPr/>
            </a:pPr>
            <a:r>
              <a:rPr lang="en-US" smtClean="0"/>
              <a:t>Make your own to help group the people you follow</a:t>
            </a:r>
          </a:p>
          <a:p>
            <a:pPr marL="487672" indent="-487672" eaLnBrk="1" hangingPunct="1">
              <a:defRPr/>
            </a:pPr>
            <a:r>
              <a:rPr lang="en-US" smtClean="0"/>
              <a:t>Getting listed on someone else’s list is GOOD</a:t>
            </a:r>
          </a:p>
          <a:p>
            <a:pPr marL="487672" indent="-487672" eaLnBrk="1" hangingPunct="1">
              <a:defRPr/>
            </a:pPr>
            <a:r>
              <a:rPr lang="en-US" smtClean="0"/>
              <a:t>You can follow whole lists if you have a particular interest</a:t>
            </a:r>
          </a:p>
          <a:p>
            <a:pPr marL="487672" indent="-487672" eaLnBrk="1" hangingPunct="1">
              <a:defRPr/>
            </a:pPr>
            <a:r>
              <a:rPr lang="en-US" smtClean="0"/>
              <a:t>Add your own list to search engines or look for other lists on Listorious.com</a:t>
            </a:r>
          </a:p>
          <a:p>
            <a:pPr marL="487672" indent="-487672" eaLnBrk="1" hangingPunct="1">
              <a:defRPr/>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mtClean="0"/>
              <a:t>Hashtags (#)</a:t>
            </a:r>
          </a:p>
        </p:txBody>
      </p:sp>
      <p:sp>
        <p:nvSpPr>
          <p:cNvPr id="74755" name="Rectangle 3"/>
          <p:cNvSpPr>
            <a:spLocks noGrp="1" noChangeArrowheads="1"/>
          </p:cNvSpPr>
          <p:nvPr>
            <p:ph idx="1"/>
          </p:nvPr>
        </p:nvSpPr>
        <p:spPr>
          <a:xfrm>
            <a:off x="650875" y="2276475"/>
            <a:ext cx="11703050" cy="7151688"/>
          </a:xfrm>
        </p:spPr>
        <p:txBody>
          <a:bodyPr/>
          <a:lstStyle/>
          <a:p>
            <a:pPr marL="487672" indent="-487672" eaLnBrk="1" hangingPunct="1">
              <a:defRPr/>
            </a:pPr>
            <a:r>
              <a:rPr lang="en-US" smtClean="0"/>
              <a:t>Simply a way of grouping categories and interests. They look intimidating but (like Twitter) are a very simple concept! Again, look at what other folks are using and follow suit. Always feel free to go to my page at any given time: (</a:t>
            </a:r>
            <a:r>
              <a:rPr lang="en-US" smtClean="0">
                <a:hlinkClick r:id="rId3"/>
              </a:rPr>
              <a:t>http://twitter.com/TrishsVoice</a:t>
            </a:r>
            <a:r>
              <a:rPr lang="en-US" smtClean="0"/>
              <a:t>) for inspiration and examples.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50875" y="433388"/>
            <a:ext cx="11703050" cy="1625600"/>
          </a:xfrm>
        </p:spPr>
        <p:txBody>
          <a:bodyPr/>
          <a:lstStyle/>
          <a:p>
            <a:pPr eaLnBrk="1" hangingPunct="1">
              <a:defRPr/>
            </a:pPr>
            <a:r>
              <a:rPr lang="en-US" smtClean="0"/>
              <a:t>Hashtag.org</a:t>
            </a:r>
          </a:p>
        </p:txBody>
      </p:sp>
      <p:sp>
        <p:nvSpPr>
          <p:cNvPr id="77827" name="Rectangle 3"/>
          <p:cNvSpPr>
            <a:spLocks noGrp="1" noChangeArrowheads="1"/>
          </p:cNvSpPr>
          <p:nvPr>
            <p:ph type="body" sz="half" idx="1"/>
          </p:nvPr>
        </p:nvSpPr>
        <p:spPr>
          <a:xfrm>
            <a:off x="650875" y="2276475"/>
            <a:ext cx="5743575" cy="6446838"/>
          </a:xfrm>
        </p:spPr>
        <p:txBody>
          <a:bodyPr/>
          <a:lstStyle/>
          <a:p>
            <a:pPr marL="487672" indent="-487672" eaLnBrk="1" hangingPunct="1">
              <a:defRPr/>
            </a:pPr>
            <a:endParaRPr lang="en-US" sz="4000" dirty="0" smtClean="0"/>
          </a:p>
        </p:txBody>
      </p:sp>
      <p:pic>
        <p:nvPicPr>
          <p:cNvPr id="52228" name="Picture 5" descr="Hahstag2"/>
          <p:cNvPicPr>
            <a:picLocks noGrp="1" noChangeAspect="1" noChangeArrowheads="1"/>
          </p:cNvPicPr>
          <p:nvPr>
            <p:ph sz="quarter" idx="2"/>
          </p:nvPr>
        </p:nvPicPr>
        <p:blipFill>
          <a:blip r:embed="rId3" cstate="print"/>
          <a:srcRect/>
          <a:stretch>
            <a:fillRect/>
          </a:stretch>
        </p:blipFill>
        <p:spPr>
          <a:xfrm>
            <a:off x="8561388" y="1192213"/>
            <a:ext cx="2736850" cy="3116262"/>
          </a:xfrm>
          <a:noFill/>
        </p:spPr>
      </p:pic>
      <p:pic>
        <p:nvPicPr>
          <p:cNvPr id="52229" name="Picture 4" descr="Hahstag1"/>
          <p:cNvPicPr>
            <a:picLocks noChangeAspect="1" noChangeArrowheads="1"/>
          </p:cNvPicPr>
          <p:nvPr/>
        </p:nvPicPr>
        <p:blipFill>
          <a:blip r:embed="rId4" cstate="print"/>
          <a:srcRect/>
          <a:stretch>
            <a:fillRect/>
          </a:stretch>
        </p:blipFill>
        <p:spPr bwMode="auto">
          <a:xfrm>
            <a:off x="0" y="0"/>
            <a:ext cx="8566150" cy="99155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ChangeArrowheads="1"/>
          </p:cNvSpPr>
          <p:nvPr>
            <p:ph type="body" sz="half" idx="1"/>
          </p:nvPr>
        </p:nvSpPr>
        <p:spPr>
          <a:xfrm>
            <a:off x="325438" y="325438"/>
            <a:ext cx="5743575" cy="8669337"/>
          </a:xfrm>
        </p:spPr>
        <p:txBody>
          <a:bodyPr/>
          <a:lstStyle/>
          <a:p>
            <a:pPr marL="487672" indent="-487672" eaLnBrk="1" hangingPunct="1">
              <a:defRPr/>
            </a:pPr>
            <a:endParaRPr lang="en-US" sz="4000" dirty="0" smtClean="0"/>
          </a:p>
          <a:p>
            <a:pPr marL="487672" indent="-487672" eaLnBrk="1" hangingPunct="1">
              <a:defRPr/>
            </a:pPr>
            <a:r>
              <a:rPr lang="en-US" sz="4000" dirty="0" smtClean="0"/>
              <a:t>Keep your eyes open on what programs and apps others are using to post updates, there are always new tools being developed and what I’m showing here is just the beginning. Try different things and see what works for you!</a:t>
            </a:r>
          </a:p>
          <a:p>
            <a:pPr marL="487672" indent="-487672" eaLnBrk="1" hangingPunct="1">
              <a:buFont typeface="Wingdings" pitchFamily="2" charset="2"/>
              <a:buNone/>
              <a:defRPr/>
            </a:pPr>
            <a:endParaRPr lang="en-US" sz="4000" dirty="0" smtClean="0"/>
          </a:p>
          <a:p>
            <a:pPr marL="487672" indent="-487672" eaLnBrk="1" hangingPunct="1">
              <a:buFont typeface="Wingdings" pitchFamily="2" charset="2"/>
              <a:buNone/>
              <a:defRPr/>
            </a:pPr>
            <a:endParaRPr lang="en-US" sz="4000" dirty="0" smtClean="0"/>
          </a:p>
          <a:p>
            <a:pPr marL="487672" indent="-487672" eaLnBrk="1" hangingPunct="1">
              <a:buFont typeface="Wingdings" pitchFamily="2" charset="2"/>
              <a:buNone/>
              <a:defRPr/>
            </a:pPr>
            <a:endParaRPr lang="en-US" sz="4000" dirty="0" smtClean="0"/>
          </a:p>
        </p:txBody>
      </p:sp>
      <p:pic>
        <p:nvPicPr>
          <p:cNvPr id="53251" name="Picture 10" descr="Capture"/>
          <p:cNvPicPr>
            <a:picLocks noGrp="1" noChangeAspect="1" noChangeArrowheads="1"/>
          </p:cNvPicPr>
          <p:nvPr>
            <p:ph sz="half" idx="2"/>
          </p:nvPr>
        </p:nvPicPr>
        <p:blipFill>
          <a:blip r:embed="rId3" cstate="print"/>
          <a:srcRect/>
          <a:stretch>
            <a:fillRect/>
          </a:stretch>
        </p:blipFill>
        <p:spPr>
          <a:xfrm>
            <a:off x="6284913" y="325438"/>
            <a:ext cx="6286500" cy="9102725"/>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541338" y="541338"/>
            <a:ext cx="11704637" cy="7640637"/>
          </a:xfrm>
        </p:spPr>
        <p:txBody>
          <a:bodyPr/>
          <a:lstStyle/>
          <a:p>
            <a:pPr marL="487672" indent="-487672" eaLnBrk="1" hangingPunct="1">
              <a:defRPr/>
            </a:pPr>
            <a:r>
              <a:rPr lang="en-US" sz="4000" dirty="0" smtClean="0"/>
              <a:t>Getting in there and trying it is the best way to learn. I wasn’t a pro at this when I first started either; I learned as I went! Try one thing at a time or you’ll get overwhelmed. Remember, the key is for it to be FUN!</a:t>
            </a:r>
          </a:p>
          <a:p>
            <a:pPr marL="487672" indent="-487672" eaLnBrk="1" hangingPunct="1">
              <a:buFont typeface="Wingdings" pitchFamily="2" charset="2"/>
              <a:buNone/>
              <a:defRPr/>
            </a:pPr>
            <a:endParaRPr lang="en-US" sz="4000" dirty="0" smtClean="0"/>
          </a:p>
          <a:p>
            <a:pPr marL="487672" indent="-487672" eaLnBrk="1" hangingPunct="1">
              <a:defRPr/>
            </a:pPr>
            <a:r>
              <a:rPr lang="en-US" sz="5100" b="1" i="1" dirty="0" smtClean="0"/>
              <a:t>If you’re not having fun, it’s ok to decide NOT to do this. It’s only going to be effective if you ENJOY it.</a:t>
            </a:r>
            <a:r>
              <a:rPr lang="en-US" sz="4000" i="1" dirty="0" smtClean="0"/>
              <a:t> </a:t>
            </a:r>
          </a:p>
          <a:p>
            <a:pPr marL="487672" indent="-487672" eaLnBrk="1" hangingPunct="1">
              <a:buFont typeface="Wingdings" pitchFamily="2" charset="2"/>
              <a:buNone/>
              <a:defRPr/>
            </a:pPr>
            <a:endParaRPr lang="en-US" sz="4000" i="1" dirty="0" smtClean="0"/>
          </a:p>
          <a:p>
            <a:pPr marL="487672" indent="-487672" eaLnBrk="1" hangingPunct="1">
              <a:defRPr/>
            </a:pPr>
            <a:endParaRPr lang="en-US" sz="40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5" name="Rectangle 11"/>
          <p:cNvSpPr>
            <a:spLocks noGrp="1" noChangeArrowheads="1"/>
          </p:cNvSpPr>
          <p:nvPr>
            <p:ph type="title"/>
          </p:nvPr>
        </p:nvSpPr>
        <p:spPr/>
        <p:txBody>
          <a:bodyPr/>
          <a:lstStyle/>
          <a:p>
            <a:pPr eaLnBrk="1" hangingPunct="1">
              <a:defRPr/>
            </a:pPr>
            <a:r>
              <a:rPr lang="en-US" smtClean="0"/>
              <a:t>Some Final Thoughts</a:t>
            </a:r>
          </a:p>
        </p:txBody>
      </p:sp>
      <p:sp>
        <p:nvSpPr>
          <p:cNvPr id="62476" name="Rectangle 12"/>
          <p:cNvSpPr>
            <a:spLocks noGrp="1" noChangeArrowheads="1"/>
          </p:cNvSpPr>
          <p:nvPr>
            <p:ph idx="1"/>
          </p:nvPr>
        </p:nvSpPr>
        <p:spPr>
          <a:xfrm>
            <a:off x="0" y="1843088"/>
            <a:ext cx="13004800" cy="7693025"/>
          </a:xfrm>
        </p:spPr>
        <p:txBody>
          <a:bodyPr/>
          <a:lstStyle/>
          <a:p>
            <a:pPr marL="487672" indent="-487672" eaLnBrk="1" hangingPunct="1">
              <a:defRPr/>
            </a:pPr>
            <a:r>
              <a:rPr lang="en-US" smtClean="0"/>
              <a:t>If you want to learn how to do something new, or learn more about it, GOOGLE IT!</a:t>
            </a:r>
          </a:p>
          <a:p>
            <a:pPr marL="487672" indent="-487672" eaLnBrk="1" hangingPunct="1">
              <a:buFont typeface="Wingdings" pitchFamily="2" charset="2"/>
              <a:buNone/>
              <a:defRPr/>
            </a:pPr>
            <a:endParaRPr lang="en-US" smtClean="0"/>
          </a:p>
          <a:p>
            <a:pPr marL="487672" indent="-487672" eaLnBrk="1" hangingPunct="1">
              <a:defRPr/>
            </a:pPr>
            <a:r>
              <a:rPr lang="en-US" smtClean="0"/>
              <a:t>Search in videos on the web and chances are there is a 2-3 minute video explaining it in detail, with on-screen instructions. This includes any apps or features. </a:t>
            </a:r>
          </a:p>
          <a:p>
            <a:pPr marL="487672" indent="-487672" algn="ctr" eaLnBrk="1" hangingPunct="1">
              <a:buFont typeface="Wingdings" pitchFamily="2" charset="2"/>
              <a:buNone/>
              <a:defRPr/>
            </a:pPr>
            <a:endParaRPr lang="en-US" smtClean="0"/>
          </a:p>
          <a:p>
            <a:pPr marL="487672" indent="-487672" algn="ctr" eaLnBrk="1" hangingPunct="1">
              <a:buFont typeface="Wingdings" pitchFamily="2" charset="2"/>
              <a:buNone/>
              <a:defRPr/>
            </a:pPr>
            <a:endParaRPr lang="en-US" smtClean="0"/>
          </a:p>
        </p:txBody>
      </p:sp>
      <p:pic>
        <p:nvPicPr>
          <p:cNvPr id="55300" name="Picture 15" descr="images (2)"/>
          <p:cNvPicPr>
            <a:picLocks noChangeAspect="1" noChangeArrowheads="1"/>
          </p:cNvPicPr>
          <p:nvPr/>
        </p:nvPicPr>
        <p:blipFill>
          <a:blip r:embed="rId3" cstate="print"/>
          <a:srcRect/>
          <a:stretch>
            <a:fillRect/>
          </a:stretch>
        </p:blipFill>
        <p:spPr bwMode="auto">
          <a:xfrm>
            <a:off x="3792538" y="7369175"/>
            <a:ext cx="4999037" cy="1855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Rectangle 2"/>
          <p:cNvSpPr>
            <a:spLocks noGrp="1" noChangeArrowheads="1"/>
          </p:cNvSpPr>
          <p:nvPr>
            <p:ph idx="1"/>
          </p:nvPr>
        </p:nvSpPr>
        <p:spPr>
          <a:xfrm>
            <a:off x="1168400" y="7086600"/>
            <a:ext cx="11058525" cy="1947863"/>
          </a:xfrm>
        </p:spPr>
        <p:txBody>
          <a:bodyPr lIns="0" tIns="0" rIns="0" bIns="0" anchor="t"/>
          <a:lstStyle/>
          <a:p>
            <a:pPr marL="0" indent="0" algn="ctr" defTabSz="1300163" eaLnBrk="1">
              <a:lnSpc>
                <a:spcPct val="90000"/>
              </a:lnSpc>
              <a:spcBef>
                <a:spcPct val="0"/>
              </a:spcBef>
              <a:buSzTx/>
              <a:buFontTx/>
              <a:buNone/>
            </a:pPr>
            <a:r>
              <a:rPr lang="en-US" sz="4400" dirty="0" smtClean="0">
                <a:solidFill>
                  <a:srgbClr val="FFFFFF"/>
                </a:solidFill>
                <a:latin typeface="Helvetica" charset="0"/>
                <a:ea typeface="Helvetica" charset="0"/>
                <a:cs typeface="Helvetica" charset="0"/>
                <a:sym typeface="Helvetica" charset="0"/>
              </a:rPr>
              <a:t>All available on: </a:t>
            </a:r>
            <a:br>
              <a:rPr lang="en-US" sz="4400" dirty="0" smtClean="0">
                <a:solidFill>
                  <a:srgbClr val="FFFFFF"/>
                </a:solidFill>
                <a:latin typeface="Helvetica" charset="0"/>
                <a:ea typeface="Helvetica" charset="0"/>
                <a:cs typeface="Helvetica" charset="0"/>
                <a:sym typeface="Helvetica" charset="0"/>
              </a:rPr>
            </a:br>
            <a:r>
              <a:rPr lang="en-US" sz="6400" dirty="0" smtClean="0">
                <a:solidFill>
                  <a:srgbClr val="FFFF00"/>
                </a:solidFill>
                <a:latin typeface="Helvetica" charset="0"/>
                <a:ea typeface="Helvetica" charset="0"/>
                <a:cs typeface="Helvetica" charset="0"/>
                <a:sym typeface="Helvetica" charset="0"/>
              </a:rPr>
              <a:t>http://www.socialmediavo.com</a:t>
            </a:r>
            <a:endParaRPr lang="en-US" dirty="0" smtClean="0"/>
          </a:p>
        </p:txBody>
      </p:sp>
      <p:sp>
        <p:nvSpPr>
          <p:cNvPr id="4097" name="Rectangle 1"/>
          <p:cNvSpPr>
            <a:spLocks noGrp="1" noChangeArrowheads="1"/>
          </p:cNvSpPr>
          <p:nvPr>
            <p:ph type="title"/>
          </p:nvPr>
        </p:nvSpPr>
        <p:spPr>
          <a:xfrm>
            <a:off x="2768600" y="990600"/>
            <a:ext cx="8509000" cy="5791200"/>
          </a:xfrm>
          <a:effectLst>
            <a:outerShdw dist="63500" dir="5400000" algn="ctr" rotWithShape="0">
              <a:srgbClr val="000000"/>
            </a:outerShdw>
          </a:effectLst>
        </p:spPr>
        <p:txBody>
          <a:bodyPr lIns="0" tIns="0" rIns="0" bIns="0" anchor="t">
            <a:normAutofit fontScale="90000"/>
          </a:bodyPr>
          <a:lstStyle/>
          <a:p>
            <a:pPr defTabSz="1300163" eaLnBrk="1">
              <a:lnSpc>
                <a:spcPct val="90000"/>
              </a:lnSpc>
              <a:defRPr/>
            </a:pPr>
            <a:r>
              <a:rPr lang="en-US" sz="63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Put away your pens</a:t>
            </a:r>
            <a:br>
              <a:rPr lang="en-US" sz="63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br>
            <a:r>
              <a:rPr lang="en-US" sz="63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
            </a:r>
            <a:br>
              <a:rPr lang="en-US" sz="6300"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br>
            <a: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t>This PowerPoint Presentation</a:t>
            </a:r>
            <a:b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br>
            <a: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t>including:</a:t>
            </a:r>
            <a:b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br>
            <a: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t/>
            </a:r>
            <a:b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br>
            <a:r>
              <a:rPr lang="en-US" sz="5300" dirty="0" smtClean="0">
                <a:solidFill>
                  <a:srgbClr val="FFD966"/>
                </a:solidFill>
                <a:effectLst>
                  <a:outerShdw blurRad="38100" dist="38100" dir="2700000" algn="tl">
                    <a:srgbClr val="C0C0C0"/>
                  </a:outerShdw>
                </a:effectLst>
                <a:latin typeface="Helvetica" charset="0"/>
                <a:ea typeface="Helvetica" charset="0"/>
                <a:cs typeface="Helvetica" charset="0"/>
                <a:sym typeface="Helvetica" charset="0"/>
              </a:rPr>
              <a:t>-</a:t>
            </a:r>
            <a:r>
              <a:rPr lang="en-US" sz="53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Videos</a:t>
            </a:r>
            <a:br>
              <a:rPr lang="en-US" sz="53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br>
            <a:r>
              <a:rPr lang="en-US" sz="53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-Links</a:t>
            </a:r>
            <a:br>
              <a:rPr lang="en-US" sz="53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br>
            <a:r>
              <a:rPr lang="en-US" sz="53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-Tips</a:t>
            </a:r>
            <a:endParaRPr lang="en-US" sz="5300" dirty="0" smtClean="0"/>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5700" dirty="0" smtClean="0">
                <a:solidFill>
                  <a:schemeClr val="tx1"/>
                </a:solidFill>
              </a:rPr>
              <a:t>Now that you know </a:t>
            </a:r>
            <a:r>
              <a:rPr lang="en-US" sz="5700" dirty="0" smtClean="0">
                <a:solidFill>
                  <a:schemeClr val="folHlink"/>
                </a:solidFill>
              </a:rPr>
              <a:t>how</a:t>
            </a:r>
            <a:r>
              <a:rPr lang="en-US" sz="5700" dirty="0" smtClean="0">
                <a:solidFill>
                  <a:schemeClr val="tx1"/>
                </a:solidFill>
              </a:rPr>
              <a:t>, follow us!</a:t>
            </a:r>
          </a:p>
        </p:txBody>
      </p:sp>
      <p:sp>
        <p:nvSpPr>
          <p:cNvPr id="82947" name="Rectangle 3"/>
          <p:cNvSpPr>
            <a:spLocks noGrp="1" noChangeArrowheads="1"/>
          </p:cNvSpPr>
          <p:nvPr>
            <p:ph idx="1"/>
          </p:nvPr>
        </p:nvSpPr>
        <p:spPr/>
        <p:txBody>
          <a:bodyPr/>
          <a:lstStyle/>
          <a:p>
            <a:pPr marL="487672" indent="-487672" algn="ctr" eaLnBrk="1" hangingPunct="1">
              <a:buFont typeface="Wingdings" pitchFamily="2" charset="2"/>
              <a:buNone/>
              <a:defRPr/>
            </a:pPr>
            <a:r>
              <a:rPr lang="en-US" sz="6800" i="1" dirty="0" smtClean="0"/>
              <a:t>@</a:t>
            </a:r>
            <a:r>
              <a:rPr lang="en-US" sz="6800" i="1" dirty="0" err="1" smtClean="0"/>
              <a:t>VOSuperSocials</a:t>
            </a:r>
            <a:endParaRPr lang="en-US" sz="6800" i="1" dirty="0" smtClean="0"/>
          </a:p>
          <a:p>
            <a:pPr marL="487672" indent="-487672" eaLnBrk="1" hangingPunct="1">
              <a:buFont typeface="Wingdings" pitchFamily="2" charset="2"/>
              <a:buNone/>
              <a:defRPr/>
            </a:pPr>
            <a:endParaRPr lang="en-US" sz="6300" i="1" dirty="0" smtClean="0"/>
          </a:p>
          <a:p>
            <a:pPr marL="487672" indent="-487672" eaLnBrk="1" hangingPunct="1">
              <a:buFont typeface="Wingdings" pitchFamily="2" charset="2"/>
              <a:buNone/>
              <a:defRPr/>
            </a:pPr>
            <a:r>
              <a:rPr lang="en-US" u="sng" dirty="0" smtClean="0"/>
              <a:t>Individual Twitter ID’s</a:t>
            </a:r>
          </a:p>
          <a:p>
            <a:pPr marL="487672" indent="-487672" eaLnBrk="1" hangingPunct="1">
              <a:buFont typeface="Wingdings" pitchFamily="2" charset="2"/>
              <a:buNone/>
              <a:defRPr/>
            </a:pPr>
            <a:r>
              <a:rPr lang="en-US" dirty="0" smtClean="0"/>
              <a:t>TRISH: @</a:t>
            </a:r>
            <a:r>
              <a:rPr lang="en-US" dirty="0" err="1" smtClean="0"/>
              <a:t>TrishsVoice</a:t>
            </a:r>
            <a:endParaRPr lang="en-US" dirty="0" smtClean="0"/>
          </a:p>
          <a:p>
            <a:pPr marL="487672" indent="-487672" eaLnBrk="1" hangingPunct="1">
              <a:buFont typeface="Wingdings" pitchFamily="2" charset="2"/>
              <a:buNone/>
              <a:defRPr/>
            </a:pPr>
            <a:r>
              <a:rPr lang="en-US" dirty="0" smtClean="0"/>
              <a:t>DAVE: @</a:t>
            </a:r>
            <a:r>
              <a:rPr lang="en-US" dirty="0" err="1" smtClean="0"/>
              <a:t>CourVO</a:t>
            </a:r>
            <a:endParaRPr lang="en-US" dirty="0" smtClean="0"/>
          </a:p>
          <a:p>
            <a:pPr marL="487672" indent="-487672" eaLnBrk="1" hangingPunct="1">
              <a:buFont typeface="Wingdings" pitchFamily="2" charset="2"/>
              <a:buNone/>
              <a:defRPr/>
            </a:pPr>
            <a:r>
              <a:rPr lang="en-US" dirty="0" smtClean="0"/>
              <a:t>TERRY: @</a:t>
            </a:r>
            <a:r>
              <a:rPr lang="en-US" dirty="0" err="1" smtClean="0"/>
              <a:t>VoiceoversByTD</a:t>
            </a:r>
            <a:endParaRPr lang="en-US" dirty="0" smtClean="0"/>
          </a:p>
          <a:p>
            <a:pPr marL="487672" indent="-487672" eaLnBrk="1" hangingPunct="1">
              <a:buFont typeface="Wingdings" pitchFamily="2" charset="2"/>
              <a:buNone/>
              <a:defRPr/>
            </a:pPr>
            <a:endParaRPr lang="en-US" dirty="0" smtClean="0"/>
          </a:p>
        </p:txBody>
      </p:sp>
      <p:pic>
        <p:nvPicPr>
          <p:cNvPr id="56324" name="Picture 4" descr="cracked-twitter-logo"/>
          <p:cNvPicPr>
            <a:picLocks noChangeAspect="1" noChangeArrowheads="1"/>
          </p:cNvPicPr>
          <p:nvPr/>
        </p:nvPicPr>
        <p:blipFill>
          <a:blip r:embed="rId3" cstate="print"/>
          <a:srcRect/>
          <a:stretch>
            <a:fillRect/>
          </a:stretch>
        </p:blipFill>
        <p:spPr bwMode="auto">
          <a:xfrm>
            <a:off x="7261225" y="3468688"/>
            <a:ext cx="5418138" cy="482123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Dave Courvoisier</a:t>
            </a:r>
            <a:endParaRPr lang="en-US" dirty="0"/>
          </a:p>
        </p:txBody>
      </p:sp>
      <p:sp>
        <p:nvSpPr>
          <p:cNvPr id="3" name="Content Placeholder 2"/>
          <p:cNvSpPr>
            <a:spLocks noGrp="1"/>
          </p:cNvSpPr>
          <p:nvPr>
            <p:ph idx="1"/>
          </p:nvPr>
        </p:nvSpPr>
        <p:spPr>
          <a:xfrm>
            <a:off x="2692400" y="2209800"/>
            <a:ext cx="7897707" cy="6436925"/>
          </a:xfrm>
        </p:spPr>
        <p:txBody>
          <a:bodyPr>
            <a:normAutofit/>
          </a:bodyPr>
          <a:lstStyle/>
          <a:p>
            <a:pPr>
              <a:lnSpc>
                <a:spcPct val="150000"/>
              </a:lnSpc>
            </a:pPr>
            <a:r>
              <a:rPr lang="en-US" sz="4800" b="1" dirty="0" smtClean="0">
                <a:latin typeface="Accent SF" pitchFamily="2" charset="0"/>
              </a:rPr>
              <a:t>LinkedIn</a:t>
            </a:r>
          </a:p>
          <a:p>
            <a:pPr>
              <a:lnSpc>
                <a:spcPct val="150000"/>
              </a:lnSpc>
            </a:pPr>
            <a:r>
              <a:rPr lang="en-US" sz="4800" b="1" dirty="0" smtClean="0">
                <a:latin typeface="Accent SF" pitchFamily="2" charset="0"/>
              </a:rPr>
              <a:t>YouTube</a:t>
            </a:r>
          </a:p>
          <a:p>
            <a:pPr>
              <a:lnSpc>
                <a:spcPct val="150000"/>
              </a:lnSpc>
            </a:pPr>
            <a:r>
              <a:rPr lang="en-US" sz="4800" b="1" dirty="0" smtClean="0">
                <a:latin typeface="Accent SF" pitchFamily="2" charset="0"/>
              </a:rPr>
              <a:t>Google Plus</a:t>
            </a:r>
          </a:p>
          <a:p>
            <a:pPr>
              <a:lnSpc>
                <a:spcPct val="150000"/>
              </a:lnSpc>
            </a:pPr>
            <a:r>
              <a:rPr lang="en-US" sz="4800" b="1" dirty="0" smtClean="0">
                <a:latin typeface="Accent SF" pitchFamily="2" charset="0"/>
              </a:rPr>
              <a:t>Pinterest</a:t>
            </a:r>
          </a:p>
          <a:p>
            <a:pPr>
              <a:lnSpc>
                <a:spcPct val="150000"/>
              </a:lnSpc>
            </a:pPr>
            <a:r>
              <a:rPr lang="en-US" sz="4800" b="1" dirty="0" smtClean="0">
                <a:latin typeface="Accent SF" pitchFamily="2" charset="0"/>
              </a:rPr>
              <a:t>Blogging</a:t>
            </a:r>
            <a:endParaRPr lang="en-US" sz="4800" b="1" dirty="0">
              <a:latin typeface="Accent SF"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Works…!!!</a:t>
            </a:r>
            <a:endParaRPr lang="en-US" dirty="0"/>
          </a:p>
        </p:txBody>
      </p:sp>
      <p:pic>
        <p:nvPicPr>
          <p:cNvPr id="4" name="Picture 3" descr="LinkedIn-1.jpg"/>
          <p:cNvPicPr>
            <a:picLocks noChangeAspect="1"/>
          </p:cNvPicPr>
          <p:nvPr/>
        </p:nvPicPr>
        <p:blipFill>
          <a:blip r:embed="rId2" cstate="print"/>
          <a:stretch>
            <a:fillRect/>
          </a:stretch>
        </p:blipFill>
        <p:spPr>
          <a:xfrm>
            <a:off x="1439863" y="1866900"/>
            <a:ext cx="6662738" cy="3961289"/>
          </a:xfrm>
          <a:prstGeom prst="rect">
            <a:avLst/>
          </a:prstGeom>
        </p:spPr>
      </p:pic>
      <p:pic>
        <p:nvPicPr>
          <p:cNvPr id="5" name="Picture 4" descr="LinkedIn-2.jpg"/>
          <p:cNvPicPr>
            <a:picLocks noChangeAspect="1"/>
          </p:cNvPicPr>
          <p:nvPr/>
        </p:nvPicPr>
        <p:blipFill>
          <a:blip r:embed="rId3" cstate="print"/>
          <a:stretch>
            <a:fillRect/>
          </a:stretch>
        </p:blipFill>
        <p:spPr>
          <a:xfrm>
            <a:off x="4826000" y="5638800"/>
            <a:ext cx="7386637" cy="37242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kedin-logo1.jpg"/>
          <p:cNvPicPr>
            <a:picLocks noChangeAspect="1"/>
          </p:cNvPicPr>
          <p:nvPr/>
        </p:nvPicPr>
        <p:blipFill>
          <a:blip r:embed="rId2" cstate="print"/>
          <a:stretch>
            <a:fillRect/>
          </a:stretch>
        </p:blipFill>
        <p:spPr>
          <a:xfrm>
            <a:off x="4009813" y="216747"/>
            <a:ext cx="5048718" cy="2167467"/>
          </a:xfrm>
          <a:prstGeom prst="rect">
            <a:avLst/>
          </a:prstGeom>
        </p:spPr>
      </p:pic>
      <p:sp>
        <p:nvSpPr>
          <p:cNvPr id="8" name="Content Placeholder 7"/>
          <p:cNvSpPr>
            <a:spLocks noGrp="1"/>
          </p:cNvSpPr>
          <p:nvPr>
            <p:ph idx="1"/>
          </p:nvPr>
        </p:nvSpPr>
        <p:spPr>
          <a:xfrm>
            <a:off x="975360" y="2709333"/>
            <a:ext cx="11704320" cy="6827520"/>
          </a:xfrm>
        </p:spPr>
        <p:txBody>
          <a:bodyPr>
            <a:normAutofit/>
          </a:bodyPr>
          <a:lstStyle/>
          <a:p>
            <a:pPr algn="ctr">
              <a:buNone/>
            </a:pPr>
            <a:r>
              <a:rPr lang="en-US" dirty="0" smtClean="0">
                <a:latin typeface="+mj-lt"/>
              </a:rPr>
              <a:t>160-Million Members</a:t>
            </a:r>
            <a:br>
              <a:rPr lang="en-US" dirty="0" smtClean="0">
                <a:latin typeface="+mj-lt"/>
              </a:rPr>
            </a:br>
            <a:r>
              <a:rPr lang="en-US" dirty="0" smtClean="0">
                <a:latin typeface="+mj-lt"/>
              </a:rPr>
              <a:t>650,000+ groups</a:t>
            </a:r>
          </a:p>
          <a:p>
            <a:pPr algn="ctr">
              <a:buNone/>
            </a:pPr>
            <a:r>
              <a:rPr lang="en-US" dirty="0" smtClean="0">
                <a:latin typeface="+mj-lt"/>
              </a:rPr>
              <a:t>Business Network</a:t>
            </a:r>
          </a:p>
          <a:p>
            <a:pPr algn="ctr">
              <a:buNone/>
            </a:pPr>
            <a:r>
              <a:rPr lang="en-US" dirty="0" smtClean="0">
                <a:latin typeface="+mj-lt"/>
              </a:rPr>
              <a:t>Free or Tiered pay plan</a:t>
            </a:r>
          </a:p>
          <a:p>
            <a:pPr algn="ctr">
              <a:buNone/>
            </a:pPr>
            <a:r>
              <a:rPr lang="en-US" dirty="0" smtClean="0">
                <a:latin typeface="+mj-lt"/>
              </a:rPr>
              <a:t>Profile Intensive</a:t>
            </a:r>
          </a:p>
          <a:p>
            <a:pPr algn="ctr">
              <a:buNone/>
            </a:pPr>
            <a:r>
              <a:rPr lang="en-US" dirty="0" smtClean="0">
                <a:latin typeface="+mj-lt"/>
              </a:rPr>
              <a:t>Recommendations</a:t>
            </a:r>
          </a:p>
          <a:p>
            <a:pPr algn="ctr">
              <a:buNone/>
            </a:pPr>
            <a:r>
              <a:rPr lang="en-US" dirty="0" smtClean="0">
                <a:solidFill>
                  <a:schemeClr val="tx1"/>
                </a:solidFill>
                <a:latin typeface="+mj-lt"/>
              </a:rPr>
              <a:t>Apps: </a:t>
            </a:r>
            <a:r>
              <a:rPr lang="en-US" sz="1600" dirty="0" smtClean="0">
                <a:solidFill>
                  <a:schemeClr val="tx1"/>
                </a:solidFill>
                <a:latin typeface="+mj-lt"/>
              </a:rPr>
              <a:t>http://www.linkedin.com/static?key=application_directory&amp;trk=hb_side_apps</a:t>
            </a:r>
          </a:p>
          <a:p>
            <a:pPr algn="ctr">
              <a:buNone/>
            </a:pPr>
            <a:r>
              <a:rPr lang="en-US" dirty="0" smtClean="0">
                <a:latin typeface="+mj-lt"/>
              </a:rPr>
              <a:t>Integrated with other Social Media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edin-logo1.jpg"/>
          <p:cNvPicPr>
            <a:picLocks noChangeAspect="1"/>
          </p:cNvPicPr>
          <p:nvPr/>
        </p:nvPicPr>
        <p:blipFill>
          <a:blip r:embed="rId2" cstate="print"/>
          <a:stretch>
            <a:fillRect/>
          </a:stretch>
        </p:blipFill>
        <p:spPr>
          <a:xfrm>
            <a:off x="541867" y="325120"/>
            <a:ext cx="4334933" cy="1861032"/>
          </a:xfrm>
          <a:prstGeom prst="rect">
            <a:avLst/>
          </a:prstGeom>
        </p:spPr>
      </p:pic>
      <p:sp>
        <p:nvSpPr>
          <p:cNvPr id="6" name="TextBox 5"/>
          <p:cNvSpPr txBox="1"/>
          <p:nvPr/>
        </p:nvSpPr>
        <p:spPr>
          <a:xfrm>
            <a:off x="6502401" y="433494"/>
            <a:ext cx="4425599" cy="1444498"/>
          </a:xfrm>
          <a:prstGeom prst="rect">
            <a:avLst/>
          </a:prstGeom>
          <a:noFill/>
          <a:effectLst>
            <a:outerShdw blurRad="50800" dir="7140000" sx="84000" sy="84000" algn="ctr" rotWithShape="0">
              <a:srgbClr val="000000">
                <a:alpha val="69000"/>
              </a:srgbClr>
            </a:outerShdw>
          </a:effectLst>
        </p:spPr>
        <p:txBody>
          <a:bodyPr wrap="none" lIns="130046" tIns="65023" rIns="130046" bIns="65023" rtlCol="0">
            <a:spAutoFit/>
          </a:bodyPr>
          <a:lstStyle/>
          <a:p>
            <a:r>
              <a:rPr lang="en-US" sz="8500" dirty="0">
                <a:effectLst>
                  <a:outerShdw blurRad="50800" dist="88900" dir="3120000" algn="bl" rotWithShape="0">
                    <a:schemeClr val="accent4">
                      <a:lumMod val="60000"/>
                      <a:lumOff val="40000"/>
                      <a:alpha val="52000"/>
                    </a:schemeClr>
                  </a:outerShdw>
                </a:effectLst>
                <a:latin typeface="Aharoni" pitchFamily="2" charset="-79"/>
                <a:cs typeface="Aharoni" pitchFamily="2" charset="-79"/>
              </a:rPr>
              <a:t>PROFILE</a:t>
            </a:r>
          </a:p>
        </p:txBody>
      </p:sp>
      <p:sp>
        <p:nvSpPr>
          <p:cNvPr id="8" name="Content Placeholder 2"/>
          <p:cNvSpPr>
            <a:spLocks noGrp="1"/>
          </p:cNvSpPr>
          <p:nvPr>
            <p:ph idx="1"/>
          </p:nvPr>
        </p:nvSpPr>
        <p:spPr>
          <a:xfrm>
            <a:off x="1733973" y="2384214"/>
            <a:ext cx="9645227" cy="6436925"/>
          </a:xfrm>
          <a:ln>
            <a:noFill/>
          </a:ln>
        </p:spPr>
        <p:txBody>
          <a:bodyPr>
            <a:normAutofit fontScale="92500" lnSpcReduction="10000"/>
          </a:bodyPr>
          <a:lstStyle/>
          <a:p>
            <a:endParaRPr lang="en-US" dirty="0" smtClean="0">
              <a:solidFill>
                <a:schemeClr val="bg1"/>
              </a:solidFill>
            </a:endParaRPr>
          </a:p>
          <a:p>
            <a:r>
              <a:rPr lang="en-US" b="1" dirty="0" smtClean="0">
                <a:solidFill>
                  <a:schemeClr val="accent6">
                    <a:lumMod val="50000"/>
                  </a:schemeClr>
                </a:solidFill>
              </a:rPr>
              <a:t>Include a picture</a:t>
            </a:r>
          </a:p>
          <a:p>
            <a:r>
              <a:rPr lang="en-US" b="1" dirty="0" smtClean="0">
                <a:solidFill>
                  <a:schemeClr val="accent6">
                    <a:lumMod val="50000"/>
                  </a:schemeClr>
                </a:solidFill>
              </a:rPr>
              <a:t>Complete your profile to 100%</a:t>
            </a:r>
          </a:p>
          <a:p>
            <a:r>
              <a:rPr lang="en-US" b="1" dirty="0" smtClean="0">
                <a:solidFill>
                  <a:schemeClr val="accent6">
                    <a:lumMod val="50000"/>
                  </a:schemeClr>
                </a:solidFill>
              </a:rPr>
              <a:t>Choose your words carefully</a:t>
            </a:r>
          </a:p>
          <a:p>
            <a:r>
              <a:rPr lang="en-US" b="1" dirty="0" smtClean="0">
                <a:solidFill>
                  <a:schemeClr val="accent6">
                    <a:lumMod val="50000"/>
                  </a:schemeClr>
                </a:solidFill>
              </a:rPr>
              <a:t>Seek recommendations</a:t>
            </a:r>
          </a:p>
          <a:p>
            <a:r>
              <a:rPr lang="en-US" b="1" dirty="0" smtClean="0">
                <a:solidFill>
                  <a:schemeClr val="accent6">
                    <a:lumMod val="50000"/>
                  </a:schemeClr>
                </a:solidFill>
              </a:rPr>
              <a:t>Give recommendations</a:t>
            </a:r>
          </a:p>
          <a:p>
            <a:r>
              <a:rPr lang="en-US" b="1" dirty="0" smtClean="0">
                <a:solidFill>
                  <a:schemeClr val="accent6">
                    <a:lumMod val="50000"/>
                  </a:schemeClr>
                </a:solidFill>
              </a:rPr>
              <a:t>Add apps</a:t>
            </a:r>
          </a:p>
          <a:p>
            <a:pPr lvl="1"/>
            <a:r>
              <a:rPr lang="en-US" b="1" dirty="0" smtClean="0">
                <a:solidFill>
                  <a:schemeClr val="accent6">
                    <a:lumMod val="50000"/>
                  </a:schemeClr>
                </a:solidFill>
              </a:rPr>
              <a:t>Box.net</a:t>
            </a:r>
          </a:p>
          <a:p>
            <a:pPr lvl="1"/>
            <a:r>
              <a:rPr lang="en-US" b="1" dirty="0" smtClean="0">
                <a:solidFill>
                  <a:schemeClr val="accent6">
                    <a:lumMod val="50000"/>
                  </a:schemeClr>
                </a:solidFill>
              </a:rPr>
              <a:t>Social Media cross-posts</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2000"/>
                                        <p:tgtEl>
                                          <p:spTgt spid="8">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2000"/>
                                        <p:tgtEl>
                                          <p:spTgt spid="8">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fade">
                                      <p:cBhvr>
                                        <p:cTn id="38"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endParaRPr lang="en-US" b="1" dirty="0" smtClean="0">
              <a:ln cmpd="sng">
                <a:solidFill>
                  <a:schemeClr val="tx1"/>
                </a:solidFill>
              </a:ln>
              <a:solidFill>
                <a:schemeClr val="bg1"/>
              </a:solidFill>
              <a:latin typeface="One Stroke Script LET" pitchFamily="2" charset="0"/>
            </a:endParaRPr>
          </a:p>
          <a:p>
            <a:pPr algn="ctr"/>
            <a:r>
              <a:rPr lang="en-US" b="1" dirty="0" smtClean="0">
                <a:ln w="12700" cmpd="sng">
                  <a:noFill/>
                </a:ln>
                <a:solidFill>
                  <a:schemeClr val="accent6">
                    <a:lumMod val="75000"/>
                  </a:schemeClr>
                </a:solidFill>
                <a:latin typeface="One Stroke Script LET" pitchFamily="2" charset="0"/>
              </a:rPr>
              <a:t>THIS IS THE SINGLE-MOST IMPORTANT FEATURE THAT SETS LINKEDIN APART FROM IT’S COMPETITORS!!!</a:t>
            </a:r>
          </a:p>
          <a:p>
            <a:pPr algn="ctr"/>
            <a:r>
              <a:rPr lang="en-US" b="1" u="sng" dirty="0" smtClean="0">
                <a:ln w="12700" cmpd="sng">
                  <a:noFill/>
                </a:ln>
                <a:solidFill>
                  <a:schemeClr val="accent6">
                    <a:lumMod val="75000"/>
                  </a:schemeClr>
                </a:solidFill>
                <a:latin typeface="One Stroke Script LET" pitchFamily="2" charset="0"/>
              </a:rPr>
              <a:t>PARAMETERS:</a:t>
            </a:r>
          </a:p>
          <a:p>
            <a:pPr algn="ctr"/>
            <a:r>
              <a:rPr lang="en-US" b="1" dirty="0" smtClean="0">
                <a:ln w="12700" cmpd="sng">
                  <a:noFill/>
                </a:ln>
                <a:solidFill>
                  <a:schemeClr val="accent6">
                    <a:lumMod val="75000"/>
                  </a:schemeClr>
                </a:solidFill>
                <a:latin typeface="One Stroke Script LET" pitchFamily="2" charset="0"/>
              </a:rPr>
              <a:t>Name</a:t>
            </a:r>
          </a:p>
          <a:p>
            <a:pPr algn="ctr"/>
            <a:r>
              <a:rPr lang="en-US" b="1" dirty="0" smtClean="0">
                <a:ln w="12700" cmpd="sng">
                  <a:noFill/>
                </a:ln>
                <a:solidFill>
                  <a:schemeClr val="accent6">
                    <a:lumMod val="75000"/>
                  </a:schemeClr>
                </a:solidFill>
                <a:latin typeface="One Stroke Script LET" pitchFamily="2" charset="0"/>
              </a:rPr>
              <a:t>Region</a:t>
            </a:r>
          </a:p>
          <a:p>
            <a:pPr algn="ctr"/>
            <a:r>
              <a:rPr lang="en-US" b="1" dirty="0" smtClean="0">
                <a:ln w="12700" cmpd="sng">
                  <a:noFill/>
                </a:ln>
                <a:solidFill>
                  <a:schemeClr val="accent6">
                    <a:lumMod val="75000"/>
                  </a:schemeClr>
                </a:solidFill>
                <a:latin typeface="One Stroke Script LET" pitchFamily="2" charset="0"/>
              </a:rPr>
              <a:t>Industry</a:t>
            </a:r>
          </a:p>
          <a:p>
            <a:pPr algn="ctr"/>
            <a:r>
              <a:rPr lang="en-US" b="1" dirty="0" smtClean="0">
                <a:ln w="12700" cmpd="sng">
                  <a:noFill/>
                </a:ln>
                <a:solidFill>
                  <a:schemeClr val="accent6">
                    <a:lumMod val="75000"/>
                  </a:schemeClr>
                </a:solidFill>
                <a:latin typeface="One Stroke Script LET" pitchFamily="2" charset="0"/>
              </a:rPr>
              <a:t>Relationship</a:t>
            </a:r>
          </a:p>
          <a:p>
            <a:pPr algn="ctr"/>
            <a:r>
              <a:rPr lang="en-US" b="1" dirty="0" smtClean="0">
                <a:ln w="12700" cmpd="sng">
                  <a:noFill/>
                </a:ln>
                <a:solidFill>
                  <a:schemeClr val="accent6">
                    <a:lumMod val="75000"/>
                  </a:schemeClr>
                </a:solidFill>
                <a:latin typeface="One Stroke Script LET" pitchFamily="2" charset="0"/>
              </a:rPr>
              <a:t>Connections</a:t>
            </a:r>
          </a:p>
          <a:p>
            <a:pPr algn="ctr"/>
            <a:endParaRPr lang="en-US" b="1" dirty="0">
              <a:ln w="12700" cmpd="sng">
                <a:noFill/>
              </a:ln>
              <a:solidFill>
                <a:srgbClr val="FFC000"/>
              </a:solidFill>
              <a:latin typeface="One Stroke Script LET" pitchFamily="2" charset="0"/>
            </a:endParaRPr>
          </a:p>
        </p:txBody>
      </p:sp>
      <p:pic>
        <p:nvPicPr>
          <p:cNvPr id="4" name="Picture 3" descr="linkedin-logo1.jpg"/>
          <p:cNvPicPr>
            <a:picLocks noChangeAspect="1"/>
          </p:cNvPicPr>
          <p:nvPr/>
        </p:nvPicPr>
        <p:blipFill>
          <a:blip r:embed="rId2" cstate="print"/>
          <a:stretch>
            <a:fillRect/>
          </a:stretch>
        </p:blipFill>
        <p:spPr>
          <a:xfrm>
            <a:off x="541867" y="325120"/>
            <a:ext cx="4334933" cy="1861032"/>
          </a:xfrm>
          <a:prstGeom prst="rect">
            <a:avLst/>
          </a:prstGeom>
        </p:spPr>
      </p:pic>
      <p:sp>
        <p:nvSpPr>
          <p:cNvPr id="6" name="TextBox 5"/>
          <p:cNvSpPr txBox="1"/>
          <p:nvPr/>
        </p:nvSpPr>
        <p:spPr>
          <a:xfrm>
            <a:off x="6502401" y="433494"/>
            <a:ext cx="4338965" cy="1444498"/>
          </a:xfrm>
          <a:prstGeom prst="rect">
            <a:avLst/>
          </a:prstGeom>
          <a:noFill/>
          <a:effectLst>
            <a:outerShdw blurRad="50800" dir="7140000" sx="84000" sy="84000" algn="ctr" rotWithShape="0">
              <a:srgbClr val="000000">
                <a:alpha val="69000"/>
              </a:srgbClr>
            </a:outerShdw>
          </a:effectLst>
        </p:spPr>
        <p:txBody>
          <a:bodyPr wrap="none" lIns="130046" tIns="65023" rIns="130046" bIns="65023" rtlCol="0">
            <a:spAutoFit/>
          </a:bodyPr>
          <a:lstStyle/>
          <a:p>
            <a:r>
              <a:rPr lang="en-US" sz="8500" dirty="0">
                <a:effectLst>
                  <a:outerShdw blurRad="50800" dist="88900" dir="3120000" algn="bl" rotWithShape="0">
                    <a:schemeClr val="accent4">
                      <a:lumMod val="60000"/>
                      <a:lumOff val="40000"/>
                      <a:alpha val="52000"/>
                    </a:schemeClr>
                  </a:outerShdw>
                </a:effectLst>
                <a:latin typeface="Aharoni" pitchFamily="2" charset="-79"/>
                <a:cs typeface="Aharoni" pitchFamily="2" charset="-79"/>
              </a:rPr>
              <a:t>SEARCH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endParaRPr lang="en-US" b="1" dirty="0" smtClean="0">
              <a:latin typeface="ClearviewATT LT" pitchFamily="34" charset="0"/>
            </a:endParaRPr>
          </a:p>
          <a:p>
            <a:pPr algn="ctr"/>
            <a:r>
              <a:rPr lang="en-US" b="1" dirty="0" smtClean="0">
                <a:latin typeface="ClearviewATT LT" pitchFamily="34" charset="0"/>
              </a:rPr>
              <a:t>USE GROUPS TO MEET PEOPLE NOT IN YOUR IMMEDIATE 1</a:t>
            </a:r>
            <a:r>
              <a:rPr lang="en-US" b="1" baseline="30000" dirty="0" smtClean="0">
                <a:latin typeface="ClearviewATT LT" pitchFamily="34" charset="0"/>
              </a:rPr>
              <a:t>st</a:t>
            </a:r>
            <a:r>
              <a:rPr lang="en-US" b="1" dirty="0" smtClean="0">
                <a:latin typeface="ClearviewATT LT" pitchFamily="34" charset="0"/>
              </a:rPr>
              <a:t>-order CONNECTIONS</a:t>
            </a:r>
          </a:p>
          <a:p>
            <a:pPr algn="ctr"/>
            <a:endParaRPr lang="en-US" b="1" dirty="0" smtClean="0">
              <a:latin typeface="ClearviewATT LT" pitchFamily="34" charset="0"/>
            </a:endParaRPr>
          </a:p>
          <a:p>
            <a:pPr algn="ctr"/>
            <a:r>
              <a:rPr lang="en-US" b="1" dirty="0" smtClean="0">
                <a:latin typeface="ClearviewATT LT" pitchFamily="34" charset="0"/>
              </a:rPr>
              <a:t>650,000 groups</a:t>
            </a:r>
          </a:p>
          <a:p>
            <a:pPr algn="ctr"/>
            <a:r>
              <a:rPr lang="en-US" b="1" dirty="0" smtClean="0">
                <a:latin typeface="ClearviewATT LT" pitchFamily="34" charset="0"/>
              </a:rPr>
              <a:t>Join up to 50</a:t>
            </a:r>
          </a:p>
          <a:p>
            <a:pPr algn="ctr"/>
            <a:r>
              <a:rPr lang="en-US" b="1" dirty="0" smtClean="0">
                <a:latin typeface="ClearviewATT LT" pitchFamily="34" charset="0"/>
              </a:rPr>
              <a:t>Start your own group</a:t>
            </a:r>
          </a:p>
          <a:p>
            <a:pPr algn="ctr"/>
            <a:r>
              <a:rPr lang="en-US" b="1" dirty="0" smtClean="0">
                <a:latin typeface="ClearviewATT LT" pitchFamily="34" charset="0"/>
              </a:rPr>
              <a:t>Visit, contribute, start discussions</a:t>
            </a:r>
          </a:p>
          <a:p>
            <a:pPr algn="ctr"/>
            <a:r>
              <a:rPr lang="en-US" b="1" dirty="0" smtClean="0">
                <a:latin typeface="ClearviewATT LT" pitchFamily="34" charset="0"/>
              </a:rPr>
              <a:t>Form relationships</a:t>
            </a:r>
            <a:endParaRPr lang="en-US" b="1" dirty="0">
              <a:latin typeface="ClearviewATT LT" pitchFamily="34" charset="0"/>
            </a:endParaRPr>
          </a:p>
        </p:txBody>
      </p:sp>
      <p:pic>
        <p:nvPicPr>
          <p:cNvPr id="4" name="Picture 3" descr="linkedin-logo1.jpg"/>
          <p:cNvPicPr>
            <a:picLocks noChangeAspect="1"/>
          </p:cNvPicPr>
          <p:nvPr/>
        </p:nvPicPr>
        <p:blipFill>
          <a:blip r:embed="rId2" cstate="print"/>
          <a:stretch>
            <a:fillRect/>
          </a:stretch>
        </p:blipFill>
        <p:spPr>
          <a:xfrm>
            <a:off x="541867" y="325120"/>
            <a:ext cx="4334933" cy="1861032"/>
          </a:xfrm>
          <a:prstGeom prst="rect">
            <a:avLst/>
          </a:prstGeom>
        </p:spPr>
      </p:pic>
      <p:sp>
        <p:nvSpPr>
          <p:cNvPr id="6" name="TextBox 5"/>
          <p:cNvSpPr txBox="1"/>
          <p:nvPr/>
        </p:nvSpPr>
        <p:spPr>
          <a:xfrm>
            <a:off x="6502400" y="433494"/>
            <a:ext cx="4765294" cy="1444498"/>
          </a:xfrm>
          <a:prstGeom prst="rect">
            <a:avLst/>
          </a:prstGeom>
          <a:noFill/>
          <a:effectLst>
            <a:outerShdw blurRad="50800" dir="7140000" sx="84000" sy="84000" algn="ctr" rotWithShape="0">
              <a:srgbClr val="000000">
                <a:alpha val="69000"/>
              </a:srgbClr>
            </a:outerShdw>
          </a:effectLst>
        </p:spPr>
        <p:txBody>
          <a:bodyPr wrap="none" lIns="130046" tIns="65023" rIns="130046" bIns="65023" rtlCol="0">
            <a:spAutoFit/>
          </a:bodyPr>
          <a:lstStyle/>
          <a:p>
            <a:r>
              <a:rPr lang="en-US" sz="8500" dirty="0">
                <a:effectLst>
                  <a:outerShdw blurRad="50800" dist="88900" dir="3120000" algn="bl" rotWithShape="0">
                    <a:schemeClr val="accent4">
                      <a:lumMod val="60000"/>
                      <a:lumOff val="40000"/>
                      <a:alpha val="52000"/>
                    </a:schemeClr>
                  </a:outerShdw>
                </a:effectLst>
                <a:latin typeface="Aharoni" pitchFamily="2" charset="-79"/>
                <a:cs typeface="Aharoni" pitchFamily="2" charset="-79"/>
              </a:rPr>
              <a:t>GROUPS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b="1" dirty="0" smtClean="0">
                <a:solidFill>
                  <a:schemeClr val="accent6">
                    <a:lumMod val="75000"/>
                  </a:schemeClr>
                </a:solidFill>
                <a:latin typeface="ClearviewATT LT" pitchFamily="34" charset="0"/>
              </a:rPr>
              <a:t>PROMINENT</a:t>
            </a:r>
            <a:br>
              <a:rPr lang="en-US" b="1" dirty="0" smtClean="0">
                <a:solidFill>
                  <a:schemeClr val="accent6">
                    <a:lumMod val="75000"/>
                  </a:schemeClr>
                </a:solidFill>
                <a:latin typeface="ClearviewATT LT" pitchFamily="34" charset="0"/>
              </a:rPr>
            </a:br>
            <a:r>
              <a:rPr lang="en-US" b="1" dirty="0" smtClean="0">
                <a:solidFill>
                  <a:schemeClr val="accent6">
                    <a:lumMod val="75000"/>
                  </a:schemeClr>
                </a:solidFill>
                <a:latin typeface="ClearviewATT LT" pitchFamily="34" charset="0"/>
              </a:rPr>
              <a:t>VOICE-OVER GROUPS:</a:t>
            </a:r>
          </a:p>
          <a:p>
            <a:pPr algn="ctr"/>
            <a:r>
              <a:rPr lang="en-US" sz="3100" b="1" dirty="0" smtClean="0">
                <a:latin typeface="ClearviewATT LT" pitchFamily="34" charset="0"/>
              </a:rPr>
              <a:t>Ed Victor’s </a:t>
            </a:r>
            <a:br>
              <a:rPr lang="en-US" sz="3100" b="1" dirty="0" smtClean="0">
                <a:latin typeface="ClearviewATT LT" pitchFamily="34" charset="0"/>
              </a:rPr>
            </a:br>
            <a:r>
              <a:rPr lang="en-US" sz="3100" b="1" dirty="0" smtClean="0">
                <a:solidFill>
                  <a:schemeClr val="accent4">
                    <a:lumMod val="50000"/>
                  </a:schemeClr>
                </a:solidFill>
                <a:latin typeface="ClearviewATT LT" pitchFamily="34" charset="0"/>
                <a:hlinkClick r:id="rId2"/>
              </a:rPr>
              <a:t>“Working Voice Actor Group”</a:t>
            </a:r>
            <a:r>
              <a:rPr lang="en-US" sz="3100" b="1" dirty="0" smtClean="0">
                <a:solidFill>
                  <a:schemeClr val="accent4">
                    <a:lumMod val="50000"/>
                  </a:schemeClr>
                </a:solidFill>
                <a:latin typeface="ClearviewATT LT" pitchFamily="34" charset="0"/>
              </a:rPr>
              <a:t> </a:t>
            </a:r>
            <a:r>
              <a:rPr lang="en-US" sz="3100" b="1" dirty="0" smtClean="0">
                <a:latin typeface="ClearviewATT LT" pitchFamily="34" charset="0"/>
              </a:rPr>
              <a:t>(3000)</a:t>
            </a:r>
          </a:p>
          <a:p>
            <a:pPr algn="ctr"/>
            <a:r>
              <a:rPr lang="en-US" sz="3100" b="1" dirty="0" smtClean="0">
                <a:latin typeface="ClearviewATT LT" pitchFamily="34" charset="0"/>
              </a:rPr>
              <a:t>Lee Gordon’s</a:t>
            </a:r>
            <a:br>
              <a:rPr lang="en-US" sz="3100" b="1" dirty="0" smtClean="0">
                <a:latin typeface="ClearviewATT LT" pitchFamily="34" charset="0"/>
              </a:rPr>
            </a:br>
            <a:r>
              <a:rPr lang="en-US" sz="3100" b="1" dirty="0" smtClean="0">
                <a:latin typeface="ClearviewATT LT" pitchFamily="34" charset="0"/>
                <a:hlinkClick r:id="rId3"/>
              </a:rPr>
              <a:t>Voice Over Professionals</a:t>
            </a:r>
            <a:r>
              <a:rPr lang="en-US" sz="3100" b="1" dirty="0" smtClean="0">
                <a:latin typeface="ClearviewATT LT" pitchFamily="34" charset="0"/>
              </a:rPr>
              <a:t>  (4800+)</a:t>
            </a:r>
            <a:br>
              <a:rPr lang="en-US" sz="3100" b="1" dirty="0" smtClean="0">
                <a:latin typeface="ClearviewATT LT" pitchFamily="34" charset="0"/>
              </a:rPr>
            </a:br>
            <a:r>
              <a:rPr lang="en-US" sz="3100" b="1" dirty="0" smtClean="0">
                <a:latin typeface="ClearviewATT LT" pitchFamily="34" charset="0"/>
              </a:rPr>
              <a:t/>
            </a:r>
            <a:br>
              <a:rPr lang="en-US" sz="3100" b="1" dirty="0" smtClean="0">
                <a:latin typeface="ClearviewATT LT" pitchFamily="34" charset="0"/>
              </a:rPr>
            </a:br>
            <a:r>
              <a:rPr lang="en-US" sz="3100" b="1" dirty="0" smtClean="0">
                <a:latin typeface="ClearviewATT LT" pitchFamily="34" charset="0"/>
              </a:rPr>
              <a:t>Dave Courvoisier’s</a:t>
            </a:r>
            <a:br>
              <a:rPr lang="en-US" sz="3100" b="1" dirty="0" smtClean="0">
                <a:latin typeface="ClearviewATT LT" pitchFamily="34" charset="0"/>
              </a:rPr>
            </a:br>
            <a:r>
              <a:rPr lang="en-US" sz="3100" b="1" dirty="0" smtClean="0">
                <a:solidFill>
                  <a:schemeClr val="accent4">
                    <a:lumMod val="50000"/>
                  </a:schemeClr>
                </a:solidFill>
                <a:latin typeface="ClearviewATT LT" pitchFamily="34" charset="0"/>
                <a:hlinkClick r:id="rId4"/>
              </a:rPr>
              <a:t> “Setting Voice-Over Rates</a:t>
            </a:r>
          </a:p>
          <a:p>
            <a:pPr algn="ctr"/>
            <a:r>
              <a:rPr lang="en-US" sz="3100" b="1" dirty="0" smtClean="0">
                <a:solidFill>
                  <a:schemeClr val="accent6">
                    <a:lumMod val="50000"/>
                  </a:schemeClr>
                </a:solidFill>
                <a:latin typeface="ClearviewATT LT" pitchFamily="34" charset="0"/>
              </a:rPr>
              <a:t>Dave Courvoisier’s</a:t>
            </a:r>
            <a:r>
              <a:rPr lang="en-US" sz="3100" b="1" dirty="0" smtClean="0">
                <a:solidFill>
                  <a:schemeClr val="accent4">
                    <a:lumMod val="50000"/>
                  </a:schemeClr>
                </a:solidFill>
                <a:latin typeface="ClearviewATT LT" pitchFamily="34" charset="0"/>
                <a:hlinkClick r:id="rId4"/>
              </a:rPr>
              <a:t/>
            </a:r>
            <a:br>
              <a:rPr lang="en-US" sz="3100" b="1" dirty="0" smtClean="0">
                <a:solidFill>
                  <a:schemeClr val="accent4">
                    <a:lumMod val="50000"/>
                  </a:schemeClr>
                </a:solidFill>
                <a:latin typeface="ClearviewATT LT" pitchFamily="34" charset="0"/>
                <a:hlinkClick r:id="rId4"/>
              </a:rPr>
            </a:br>
            <a:r>
              <a:rPr lang="en-US" sz="3100" b="1" dirty="0" smtClean="0">
                <a:solidFill>
                  <a:schemeClr val="accent4">
                    <a:lumMod val="50000"/>
                  </a:schemeClr>
                </a:solidFill>
                <a:latin typeface="ClearviewATT LT" pitchFamily="34" charset="0"/>
                <a:hlinkClick r:id="rId5" action="ppaction://hlinkfile"/>
              </a:rPr>
              <a:t> “Social Media for Voice Actors” </a:t>
            </a:r>
            <a:endParaRPr lang="en-US" sz="3100" b="1" dirty="0" smtClean="0">
              <a:solidFill>
                <a:schemeClr val="accent4">
                  <a:lumMod val="50000"/>
                </a:schemeClr>
              </a:solidFill>
              <a:latin typeface="ClearviewATT LT" pitchFamily="34" charset="0"/>
            </a:endParaRPr>
          </a:p>
        </p:txBody>
      </p:sp>
      <p:pic>
        <p:nvPicPr>
          <p:cNvPr id="4" name="Picture 3" descr="linkedin-logo1.jpg"/>
          <p:cNvPicPr>
            <a:picLocks noChangeAspect="1"/>
          </p:cNvPicPr>
          <p:nvPr/>
        </p:nvPicPr>
        <p:blipFill>
          <a:blip r:embed="rId6" cstate="print"/>
          <a:stretch>
            <a:fillRect/>
          </a:stretch>
        </p:blipFill>
        <p:spPr>
          <a:xfrm>
            <a:off x="541867" y="325120"/>
            <a:ext cx="4334933" cy="1861032"/>
          </a:xfrm>
          <a:prstGeom prst="rect">
            <a:avLst/>
          </a:prstGeom>
        </p:spPr>
      </p:pic>
      <p:sp>
        <p:nvSpPr>
          <p:cNvPr id="6" name="TextBox 5"/>
          <p:cNvSpPr txBox="1"/>
          <p:nvPr/>
        </p:nvSpPr>
        <p:spPr>
          <a:xfrm>
            <a:off x="6502400" y="433494"/>
            <a:ext cx="4765294" cy="1444498"/>
          </a:xfrm>
          <a:prstGeom prst="rect">
            <a:avLst/>
          </a:prstGeom>
          <a:noFill/>
          <a:effectLst>
            <a:outerShdw blurRad="50800" dir="7140000" sx="84000" sy="84000" algn="ctr" rotWithShape="0">
              <a:srgbClr val="000000">
                <a:alpha val="69000"/>
              </a:srgbClr>
            </a:outerShdw>
          </a:effectLst>
        </p:spPr>
        <p:txBody>
          <a:bodyPr wrap="none" lIns="130046" tIns="65023" rIns="130046" bIns="65023" rtlCol="0">
            <a:spAutoFit/>
          </a:bodyPr>
          <a:lstStyle/>
          <a:p>
            <a:r>
              <a:rPr lang="en-US" sz="8500" dirty="0">
                <a:effectLst>
                  <a:outerShdw blurRad="50800" dist="88900" dir="3120000" algn="bl" rotWithShape="0">
                    <a:schemeClr val="accent4">
                      <a:lumMod val="60000"/>
                      <a:lumOff val="40000"/>
                      <a:alpha val="52000"/>
                    </a:schemeClr>
                  </a:outerShdw>
                </a:effectLst>
                <a:latin typeface="Aharoni" pitchFamily="2" charset="-79"/>
                <a:cs typeface="Aharoni" pitchFamily="2" charset="-79"/>
              </a:rPr>
              <a:t>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solidFill>
                  <a:schemeClr val="accent6">
                    <a:lumMod val="50000"/>
                  </a:schemeClr>
                </a:solidFill>
              </a:rPr>
              <a:t>Join groups that might be populated with people who could be in the business of hiring you:</a:t>
            </a:r>
          </a:p>
          <a:p>
            <a:pPr algn="ctr">
              <a:buNone/>
            </a:pPr>
            <a:r>
              <a:rPr lang="en-US" b="1" dirty="0" smtClean="0">
                <a:solidFill>
                  <a:schemeClr val="accent6">
                    <a:lumMod val="50000"/>
                  </a:schemeClr>
                </a:solidFill>
              </a:rPr>
              <a:t>E-learning groups</a:t>
            </a:r>
          </a:p>
          <a:p>
            <a:pPr algn="ctr">
              <a:buNone/>
            </a:pPr>
            <a:r>
              <a:rPr lang="en-US" b="1" dirty="0" smtClean="0">
                <a:solidFill>
                  <a:schemeClr val="accent6">
                    <a:lumMod val="50000"/>
                  </a:schemeClr>
                </a:solidFill>
              </a:rPr>
              <a:t>Audio Production Types</a:t>
            </a:r>
          </a:p>
          <a:p>
            <a:pPr algn="ctr">
              <a:buNone/>
            </a:pPr>
            <a:r>
              <a:rPr lang="en-US" b="1" dirty="0" err="1" smtClean="0">
                <a:solidFill>
                  <a:schemeClr val="accent6">
                    <a:lumMod val="50000"/>
                  </a:schemeClr>
                </a:solidFill>
              </a:rPr>
              <a:t>AudioBook</a:t>
            </a:r>
            <a:r>
              <a:rPr lang="en-US" b="1" dirty="0" smtClean="0">
                <a:solidFill>
                  <a:schemeClr val="accent6">
                    <a:lumMod val="50000"/>
                  </a:schemeClr>
                </a:solidFill>
              </a:rPr>
              <a:t> Publishers</a:t>
            </a:r>
            <a:br>
              <a:rPr lang="en-US" b="1" dirty="0" smtClean="0">
                <a:solidFill>
                  <a:schemeClr val="accent6">
                    <a:lumMod val="50000"/>
                  </a:schemeClr>
                </a:solidFill>
              </a:rPr>
            </a:br>
            <a:endParaRPr lang="en-US" b="1" dirty="0" smtClean="0">
              <a:solidFill>
                <a:schemeClr val="accent6">
                  <a:lumMod val="50000"/>
                </a:schemeClr>
              </a:solidFill>
            </a:endParaRPr>
          </a:p>
          <a:p>
            <a:pPr algn="ctr">
              <a:buNone/>
            </a:pPr>
            <a:r>
              <a:rPr lang="en-US" b="1" dirty="0" smtClean="0">
                <a:solidFill>
                  <a:schemeClr val="accent6">
                    <a:lumMod val="50000"/>
                  </a:schemeClr>
                </a:solidFill>
              </a:rPr>
              <a:t>Post all your demos through the Box.net app on LinkedIn.</a:t>
            </a:r>
            <a:endParaRPr lang="en-US" b="1" dirty="0">
              <a:solidFill>
                <a:schemeClr val="accent6">
                  <a:lumMod val="50000"/>
                </a:schemeClr>
              </a:solidFill>
            </a:endParaRPr>
          </a:p>
        </p:txBody>
      </p:sp>
      <p:pic>
        <p:nvPicPr>
          <p:cNvPr id="4" name="Picture 3" descr="linkedin-logo1.jpg"/>
          <p:cNvPicPr>
            <a:picLocks noChangeAspect="1"/>
          </p:cNvPicPr>
          <p:nvPr/>
        </p:nvPicPr>
        <p:blipFill>
          <a:blip r:embed="rId2" cstate="print"/>
          <a:stretch>
            <a:fillRect/>
          </a:stretch>
        </p:blipFill>
        <p:spPr>
          <a:xfrm>
            <a:off x="650240" y="216747"/>
            <a:ext cx="4334933" cy="1861032"/>
          </a:xfrm>
          <a:prstGeom prst="rect">
            <a:avLst/>
          </a:prstGeom>
        </p:spPr>
      </p:pic>
      <p:sp>
        <p:nvSpPr>
          <p:cNvPr id="5" name="TextBox 4"/>
          <p:cNvSpPr txBox="1"/>
          <p:nvPr/>
        </p:nvSpPr>
        <p:spPr>
          <a:xfrm>
            <a:off x="6827520" y="650241"/>
            <a:ext cx="4443307" cy="1444498"/>
          </a:xfrm>
          <a:prstGeom prst="rect">
            <a:avLst/>
          </a:prstGeom>
          <a:noFill/>
        </p:spPr>
        <p:txBody>
          <a:bodyPr wrap="square" lIns="130046" tIns="65023" rIns="130046" bIns="65023" rtlCol="0">
            <a:spAutoFit/>
          </a:bodyPr>
          <a:lstStyle/>
          <a:p>
            <a:pPr algn="ctr"/>
            <a:r>
              <a:rPr lang="en-US" sz="8500" dirty="0">
                <a:solidFill>
                  <a:schemeClr val="accent6">
                    <a:lumMod val="75000"/>
                  </a:schemeClr>
                </a:solidFill>
                <a:latin typeface="Accent SF" pitchFamily="2" charset="0"/>
              </a:rPr>
              <a:t>TIPS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700" u="sng" dirty="0" smtClean="0">
                <a:solidFill>
                  <a:srgbClr val="7030A0"/>
                </a:solidFill>
                <a:latin typeface="Adventurer Black SF" pitchFamily="34" charset="0"/>
              </a:rPr>
              <a:t>YouTube</a:t>
            </a:r>
            <a:endParaRPr lang="en-US" sz="7700" u="sng" dirty="0">
              <a:solidFill>
                <a:srgbClr val="7030A0"/>
              </a:solidFill>
              <a:latin typeface="Adventurer Black SF" pitchFamily="34" charset="0"/>
            </a:endParaRPr>
          </a:p>
        </p:txBody>
      </p:sp>
      <p:sp>
        <p:nvSpPr>
          <p:cNvPr id="3" name="Content Placeholder 2"/>
          <p:cNvSpPr>
            <a:spLocks noGrp="1"/>
          </p:cNvSpPr>
          <p:nvPr>
            <p:ph idx="1"/>
          </p:nvPr>
        </p:nvSpPr>
        <p:spPr>
          <a:xfrm>
            <a:off x="1842347" y="2167467"/>
            <a:ext cx="9320107" cy="6436925"/>
          </a:xfrm>
        </p:spPr>
        <p:txBody>
          <a:bodyPr>
            <a:normAutofit lnSpcReduction="10000"/>
          </a:bodyPr>
          <a:lstStyle/>
          <a:p>
            <a:r>
              <a:rPr lang="en-US" sz="3400" dirty="0" smtClean="0"/>
              <a:t>2</a:t>
            </a:r>
            <a:r>
              <a:rPr lang="en-US" sz="3400" baseline="30000" dirty="0" smtClean="0"/>
              <a:t>nd</a:t>
            </a:r>
            <a:r>
              <a:rPr lang="en-US" sz="3400" dirty="0" smtClean="0"/>
              <a:t> most-used Search engine in the world</a:t>
            </a:r>
            <a:br>
              <a:rPr lang="en-US" sz="3400" dirty="0" smtClean="0"/>
            </a:br>
            <a:r>
              <a:rPr lang="en-US" sz="3400" dirty="0" smtClean="0"/>
              <a:t>(….and yes, Google owns this one, too!)</a:t>
            </a:r>
          </a:p>
          <a:p>
            <a:endParaRPr lang="en-US" sz="3400" dirty="0" smtClean="0"/>
          </a:p>
          <a:p>
            <a:r>
              <a:rPr lang="en-US" sz="3400" dirty="0" smtClean="0"/>
              <a:t>Stats  20 hours of video uploaded every minute</a:t>
            </a:r>
          </a:p>
          <a:p>
            <a:endParaRPr lang="en-US" sz="3400" dirty="0" smtClean="0"/>
          </a:p>
          <a:p>
            <a:r>
              <a:rPr lang="en-US" sz="3400" dirty="0" smtClean="0"/>
              <a:t>Create your own Channel</a:t>
            </a:r>
          </a:p>
          <a:p>
            <a:endParaRPr lang="en-US" sz="3400" dirty="0" smtClean="0">
              <a:hlinkClick r:id="rId2"/>
            </a:endParaRPr>
          </a:p>
          <a:p>
            <a:r>
              <a:rPr lang="en-US" sz="3400" dirty="0" smtClean="0">
                <a:hlinkClick r:id="rId2"/>
              </a:rPr>
              <a:t>http://www.oncamtips.com</a:t>
            </a:r>
            <a:endParaRPr lang="en-US" sz="3400" dirty="0" smtClean="0"/>
          </a:p>
          <a:p>
            <a:endParaRPr lang="en-US" sz="3400" dirty="0" smtClean="0"/>
          </a:p>
          <a:p>
            <a:r>
              <a:rPr lang="en-US" sz="3400" dirty="0" smtClean="0">
                <a:hlinkClick r:id="rId3"/>
              </a:rPr>
              <a:t>Bill </a:t>
            </a:r>
            <a:r>
              <a:rPr lang="en-US" sz="3400" dirty="0" err="1" smtClean="0">
                <a:hlinkClick r:id="rId3"/>
              </a:rPr>
              <a:t>DeWees</a:t>
            </a:r>
            <a:r>
              <a:rPr lang="en-US" sz="3400" dirty="0" smtClean="0">
                <a:hlinkClick r:id="rId3"/>
              </a:rPr>
              <a:t> Voiceovers</a:t>
            </a:r>
            <a:endParaRPr lang="en-US" sz="3400" dirty="0" smtClean="0"/>
          </a:p>
          <a:p>
            <a:endParaRPr lang="en-US" sz="3400" dirty="0" smtClean="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p:cNvSpPr>
          <p:nvPr/>
        </p:nvSpPr>
        <p:spPr bwMode="auto">
          <a:xfrm>
            <a:off x="1025525" y="3349625"/>
            <a:ext cx="10937875" cy="6400800"/>
          </a:xfrm>
          <a:prstGeom prst="rect">
            <a:avLst/>
          </a:prstGeom>
          <a:noFill/>
          <a:ln w="12700" cap="flat" cmpd="sng">
            <a:noFill/>
            <a:prstDash val="solid"/>
            <a:miter lim="0"/>
            <a:headEnd/>
            <a:tailEnd/>
          </a:ln>
          <a:effectLst>
            <a:outerShdw dist="88900" dir="2700000" algn="ctr" rotWithShape="0">
              <a:srgbClr val="000000">
                <a:alpha val="50000"/>
              </a:srgbClr>
            </a:outerShdw>
          </a:effectLst>
        </p:spPr>
        <p:txBody>
          <a:bodyPr lIns="0" tIns="0" rIns="0" bIns="0"/>
          <a:lstStyle/>
          <a:p>
            <a:pPr>
              <a:defRPr/>
            </a:pPr>
            <a:r>
              <a:rPr lang="en-US" sz="6000" b="1" dirty="0">
                <a:latin typeface="Helvetica" charset="0"/>
                <a:ea typeface="Helvetica" charset="0"/>
                <a:cs typeface="Helvetica" charset="0"/>
                <a:sym typeface="Helvetica" charset="0"/>
              </a:rPr>
              <a:t>Twitter</a:t>
            </a:r>
          </a:p>
          <a:p>
            <a:pPr>
              <a:defRPr/>
            </a:pPr>
            <a:r>
              <a:rPr lang="en-US" sz="6000" b="1" dirty="0">
                <a:latin typeface="Helvetica" charset="0"/>
                <a:ea typeface="Helvetica" charset="0"/>
                <a:cs typeface="Helvetica" charset="0"/>
                <a:sym typeface="Helvetica" charset="0"/>
              </a:rPr>
              <a:t>Facebook</a:t>
            </a:r>
          </a:p>
          <a:p>
            <a:pPr>
              <a:defRPr/>
            </a:pPr>
            <a:r>
              <a:rPr lang="en-US" sz="6000" b="1" dirty="0">
                <a:latin typeface="Helvetica" charset="0"/>
                <a:ea typeface="Helvetica" charset="0"/>
                <a:cs typeface="Helvetica" charset="0"/>
                <a:sym typeface="Helvetica" charset="0"/>
              </a:rPr>
              <a:t>LinkedIn</a:t>
            </a:r>
          </a:p>
          <a:p>
            <a:pPr>
              <a:defRPr/>
            </a:pPr>
            <a:r>
              <a:rPr lang="en-US" sz="6000" b="1" dirty="0">
                <a:latin typeface="Helvetica" charset="0"/>
                <a:ea typeface="Helvetica" charset="0"/>
                <a:cs typeface="Helvetica" charset="0"/>
                <a:sym typeface="Helvetica" charset="0"/>
              </a:rPr>
              <a:t>Google +</a:t>
            </a:r>
          </a:p>
          <a:p>
            <a:pPr>
              <a:defRPr/>
            </a:pPr>
            <a:r>
              <a:rPr lang="en-US" sz="6000" b="1" dirty="0">
                <a:latin typeface="Helvetica" charset="0"/>
                <a:ea typeface="Helvetica" charset="0"/>
                <a:cs typeface="Helvetica" charset="0"/>
                <a:sym typeface="Helvetica" charset="0"/>
              </a:rPr>
              <a:t>Do's &amp; Don'ts</a:t>
            </a:r>
          </a:p>
          <a:p>
            <a:pPr>
              <a:defRPr/>
            </a:pPr>
            <a:r>
              <a:rPr lang="en-US" sz="6000" b="1" dirty="0">
                <a:latin typeface="Helvetica" charset="0"/>
                <a:ea typeface="Helvetica" charset="0"/>
                <a:cs typeface="Helvetica" charset="0"/>
                <a:sym typeface="Helvetica" charset="0"/>
              </a:rPr>
              <a:t>Tips 'n' Tricks</a:t>
            </a:r>
          </a:p>
        </p:txBody>
      </p:sp>
      <p:sp>
        <p:nvSpPr>
          <p:cNvPr id="5122" name="Rectangle 2"/>
          <p:cNvSpPr>
            <a:spLocks noGrp="1" noChangeArrowheads="1"/>
          </p:cNvSpPr>
          <p:nvPr>
            <p:ph type="title"/>
          </p:nvPr>
        </p:nvSpPr>
        <p:spPr>
          <a:xfrm>
            <a:off x="1493838" y="1828800"/>
            <a:ext cx="10015537" cy="1254125"/>
          </a:xfrm>
          <a:ln>
            <a:solidFill>
              <a:srgbClr val="000000"/>
            </a:solidFill>
          </a:ln>
          <a:effectLst>
            <a:outerShdw dist="88900" dir="2700000" algn="ctr" rotWithShape="0">
              <a:srgbClr val="000000">
                <a:alpha val="50000"/>
              </a:srgbClr>
            </a:outerShdw>
          </a:effectLst>
        </p:spPr>
        <p:txBody>
          <a:bodyPr lIns="0" tIns="0" rIns="0" bIns="0"/>
          <a:lstStyle/>
          <a:p>
            <a:pPr algn="ctr" defTabSz="1300163" eaLnBrk="1">
              <a:lnSpc>
                <a:spcPct val="90000"/>
              </a:lnSpc>
              <a:defRPr/>
            </a:pPr>
            <a:r>
              <a:rPr lang="en-US" sz="76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What we'll cover:</a:t>
            </a:r>
            <a:endParaRPr lang="en-US"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121">
                                            <p:txEl>
                                              <p:pRg st="0" end="0"/>
                                            </p:txEl>
                                          </p:spTgt>
                                        </p:tgtEl>
                                        <p:attrNameLst>
                                          <p:attrName>style.visibility</p:attrName>
                                        </p:attrNameLst>
                                      </p:cBhvr>
                                      <p:to>
                                        <p:strVal val="visible"/>
                                      </p:to>
                                    </p:set>
                                    <p:animEffect transition="in" filter="wipe(down)">
                                      <p:cBhvr>
                                        <p:cTn id="13" dur="500"/>
                                        <p:tgtEl>
                                          <p:spTgt spid="512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121">
                                            <p:txEl>
                                              <p:pRg st="1" end="1"/>
                                            </p:txEl>
                                          </p:spTgt>
                                        </p:tgtEl>
                                        <p:attrNameLst>
                                          <p:attrName>style.visibility</p:attrName>
                                        </p:attrNameLst>
                                      </p:cBhvr>
                                      <p:to>
                                        <p:strVal val="visible"/>
                                      </p:to>
                                    </p:set>
                                    <p:animEffect transition="in" filter="wipe(down)">
                                      <p:cBhvr>
                                        <p:cTn id="18" dur="500"/>
                                        <p:tgtEl>
                                          <p:spTgt spid="512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121">
                                            <p:txEl>
                                              <p:pRg st="2" end="2"/>
                                            </p:txEl>
                                          </p:spTgt>
                                        </p:tgtEl>
                                        <p:attrNameLst>
                                          <p:attrName>style.visibility</p:attrName>
                                        </p:attrNameLst>
                                      </p:cBhvr>
                                      <p:to>
                                        <p:strVal val="visible"/>
                                      </p:to>
                                    </p:set>
                                    <p:animEffect transition="in" filter="wipe(down)">
                                      <p:cBhvr>
                                        <p:cTn id="23" dur="500"/>
                                        <p:tgtEl>
                                          <p:spTgt spid="512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21">
                                            <p:txEl>
                                              <p:pRg st="3" end="3"/>
                                            </p:txEl>
                                          </p:spTgt>
                                        </p:tgtEl>
                                        <p:attrNameLst>
                                          <p:attrName>style.visibility</p:attrName>
                                        </p:attrNameLst>
                                      </p:cBhvr>
                                      <p:to>
                                        <p:strVal val="visible"/>
                                      </p:to>
                                    </p:set>
                                    <p:animEffect transition="in" filter="wipe(down)">
                                      <p:cBhvr>
                                        <p:cTn id="28" dur="500"/>
                                        <p:tgtEl>
                                          <p:spTgt spid="512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121">
                                            <p:txEl>
                                              <p:pRg st="4" end="4"/>
                                            </p:txEl>
                                          </p:spTgt>
                                        </p:tgtEl>
                                        <p:attrNameLst>
                                          <p:attrName>style.visibility</p:attrName>
                                        </p:attrNameLst>
                                      </p:cBhvr>
                                      <p:to>
                                        <p:strVal val="visible"/>
                                      </p:to>
                                    </p:set>
                                    <p:animEffect transition="in" filter="wipe(down)">
                                      <p:cBhvr>
                                        <p:cTn id="33" dur="500"/>
                                        <p:tgtEl>
                                          <p:spTgt spid="512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121">
                                            <p:txEl>
                                              <p:pRg st="5" end="5"/>
                                            </p:txEl>
                                          </p:spTgt>
                                        </p:tgtEl>
                                        <p:attrNameLst>
                                          <p:attrName>style.visibility</p:attrName>
                                        </p:attrNameLst>
                                      </p:cBhvr>
                                      <p:to>
                                        <p:strVal val="visible"/>
                                      </p:to>
                                    </p:set>
                                    <p:animEffect transition="in" filter="wipe(down)">
                                      <p:cBhvr>
                                        <p:cTn id="38" dur="500"/>
                                        <p:tgtEl>
                                          <p:spTgt spid="51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build="p"/>
      <p:bldP spid="5122"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700" u="sng" dirty="0" smtClean="0">
                <a:solidFill>
                  <a:srgbClr val="7030A0"/>
                </a:solidFill>
                <a:latin typeface="Adventurer Black SF" pitchFamily="34" charset="0"/>
              </a:rPr>
              <a:t>YouTube</a:t>
            </a:r>
            <a:endParaRPr lang="en-US" sz="7700" u="sng" dirty="0">
              <a:solidFill>
                <a:srgbClr val="7030A0"/>
              </a:solidFill>
              <a:latin typeface="Adventurer Black SF" pitchFamily="34" charset="0"/>
            </a:endParaRPr>
          </a:p>
        </p:txBody>
      </p:sp>
      <p:sp>
        <p:nvSpPr>
          <p:cNvPr id="3" name="Content Placeholder 2"/>
          <p:cNvSpPr>
            <a:spLocks noGrp="1"/>
          </p:cNvSpPr>
          <p:nvPr>
            <p:ph idx="1"/>
          </p:nvPr>
        </p:nvSpPr>
        <p:spPr>
          <a:xfrm>
            <a:off x="1842347" y="2167467"/>
            <a:ext cx="9320107" cy="6436925"/>
          </a:xfrm>
        </p:spPr>
        <p:txBody>
          <a:bodyPr>
            <a:normAutofit/>
          </a:bodyPr>
          <a:lstStyle/>
          <a:p>
            <a:r>
              <a:rPr lang="en-US" sz="3400" dirty="0" smtClean="0"/>
              <a:t>YouTube is also hands-down the best place to hear how to pronounce a word that you may have come across in your work.  A search for that word will usually lead to a video where the word is pronounced.</a:t>
            </a:r>
          </a:p>
          <a:p>
            <a:endParaRPr lang="en-US" sz="3400" dirty="0" smtClean="0"/>
          </a:p>
          <a:p>
            <a:r>
              <a:rPr lang="en-US" sz="3400" dirty="0" smtClean="0"/>
              <a:t>Caution:  YT is also the biggest time-suck of the social media platforms, so go in with an agenda, and don’t get caught wasting time!</a:t>
            </a:r>
          </a:p>
          <a:p>
            <a:endParaRPr lang="en-US" sz="34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latin typeface="Adventurer Black SF" pitchFamily="34" charset="0"/>
              </a:rPr>
              <a:t>YouTube</a:t>
            </a:r>
            <a:endParaRPr lang="en-US" u="sng" dirty="0">
              <a:solidFill>
                <a:srgbClr val="7030A0"/>
              </a:solidFill>
              <a:latin typeface="Adventurer Black SF" pitchFamily="34"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b="1" dirty="0" smtClean="0">
                <a:solidFill>
                  <a:schemeClr val="accent6">
                    <a:lumMod val="50000"/>
                  </a:schemeClr>
                </a:solidFill>
              </a:rPr>
              <a:t>Compose a video presentation to go with your demo on YouTube</a:t>
            </a:r>
          </a:p>
          <a:p>
            <a:pPr marL="926578" indent="-731509">
              <a:buNone/>
            </a:pPr>
            <a:r>
              <a:rPr lang="en-US" b="1" dirty="0" smtClean="0">
                <a:solidFill>
                  <a:schemeClr val="accent6">
                    <a:lumMod val="50000"/>
                  </a:schemeClr>
                </a:solidFill>
              </a:rPr>
              <a:t>               link to it</a:t>
            </a:r>
            <a:br>
              <a:rPr lang="en-US" b="1" dirty="0" smtClean="0">
                <a:solidFill>
                  <a:schemeClr val="accent6">
                    <a:lumMod val="50000"/>
                  </a:schemeClr>
                </a:solidFill>
              </a:rPr>
            </a:br>
            <a:r>
              <a:rPr lang="en-US" b="1" dirty="0" smtClean="0">
                <a:solidFill>
                  <a:schemeClr val="accent6">
                    <a:lumMod val="50000"/>
                  </a:schemeClr>
                </a:solidFill>
              </a:rPr>
              <a:t>         share it</a:t>
            </a:r>
            <a:br>
              <a:rPr lang="en-US" b="1" dirty="0" smtClean="0">
                <a:solidFill>
                  <a:schemeClr val="accent6">
                    <a:lumMod val="50000"/>
                  </a:schemeClr>
                </a:solidFill>
              </a:rPr>
            </a:br>
            <a:r>
              <a:rPr lang="en-US" b="1" dirty="0" smtClean="0">
                <a:solidFill>
                  <a:schemeClr val="accent6">
                    <a:lumMod val="50000"/>
                  </a:schemeClr>
                </a:solidFill>
              </a:rPr>
              <a:t>         email it</a:t>
            </a:r>
            <a:br>
              <a:rPr lang="en-US" b="1" dirty="0" smtClean="0">
                <a:solidFill>
                  <a:schemeClr val="accent6">
                    <a:lumMod val="50000"/>
                  </a:schemeClr>
                </a:solidFill>
              </a:rPr>
            </a:br>
            <a:r>
              <a:rPr lang="en-US" b="1" dirty="0" smtClean="0">
                <a:solidFill>
                  <a:schemeClr val="accent6">
                    <a:lumMod val="50000"/>
                  </a:schemeClr>
                </a:solidFill>
              </a:rPr>
              <a:t>         post on </a:t>
            </a:r>
            <a:r>
              <a:rPr lang="en-US" b="1" dirty="0" err="1" smtClean="0">
                <a:solidFill>
                  <a:schemeClr val="accent6">
                    <a:lumMod val="50000"/>
                  </a:schemeClr>
                </a:solidFill>
              </a:rPr>
              <a:t>FaceBook</a:t>
            </a:r>
            <a:r>
              <a:rPr lang="en-US" b="1" dirty="0" smtClean="0">
                <a:solidFill>
                  <a:schemeClr val="accent6">
                    <a:lumMod val="50000"/>
                  </a:schemeClr>
                </a:solidFill>
              </a:rPr>
              <a:t/>
            </a:r>
            <a:br>
              <a:rPr lang="en-US" b="1" dirty="0" smtClean="0">
                <a:solidFill>
                  <a:schemeClr val="accent6">
                    <a:lumMod val="50000"/>
                  </a:schemeClr>
                </a:solidFill>
              </a:rPr>
            </a:br>
            <a:r>
              <a:rPr lang="en-US" b="1" dirty="0" smtClean="0">
                <a:solidFill>
                  <a:schemeClr val="accent6">
                    <a:lumMod val="50000"/>
                  </a:schemeClr>
                </a:solidFill>
              </a:rPr>
              <a:t>         post it on Twitter</a:t>
            </a:r>
            <a:br>
              <a:rPr lang="en-US" b="1" dirty="0" smtClean="0">
                <a:solidFill>
                  <a:schemeClr val="accent6">
                    <a:lumMod val="50000"/>
                  </a:schemeClr>
                </a:solidFill>
              </a:rPr>
            </a:br>
            <a:r>
              <a:rPr lang="en-US" b="1" dirty="0" smtClean="0">
                <a:solidFill>
                  <a:schemeClr val="accent6">
                    <a:lumMod val="50000"/>
                  </a:schemeClr>
                </a:solidFill>
              </a:rPr>
              <a:t>         post it on LinkedIn</a:t>
            </a:r>
            <a:br>
              <a:rPr lang="en-US" b="1" dirty="0" smtClean="0">
                <a:solidFill>
                  <a:schemeClr val="accent6">
                    <a:lumMod val="50000"/>
                  </a:schemeClr>
                </a:solidFill>
              </a:rPr>
            </a:br>
            <a:r>
              <a:rPr lang="en-US" b="1" dirty="0" smtClean="0">
                <a:solidFill>
                  <a:schemeClr val="accent6">
                    <a:lumMod val="50000"/>
                  </a:schemeClr>
                </a:solidFill>
              </a:rPr>
              <a:t>         link it to your Website</a:t>
            </a:r>
            <a:br>
              <a:rPr lang="en-US" b="1" dirty="0" smtClean="0">
                <a:solidFill>
                  <a:schemeClr val="accent6">
                    <a:lumMod val="50000"/>
                  </a:schemeClr>
                </a:solidFill>
              </a:rPr>
            </a:br>
            <a:r>
              <a:rPr lang="en-US" b="1" dirty="0" smtClean="0">
                <a:solidFill>
                  <a:schemeClr val="accent6">
                    <a:lumMod val="50000"/>
                  </a:schemeClr>
                </a:solidFill>
              </a:rPr>
              <a:t>         load it on your blog</a:t>
            </a:r>
            <a:br>
              <a:rPr lang="en-US" b="1" dirty="0" smtClean="0">
                <a:solidFill>
                  <a:schemeClr val="accent6">
                    <a:lumMod val="50000"/>
                  </a:schemeClr>
                </a:solidFill>
              </a:rPr>
            </a:br>
            <a:endParaRPr lang="en-US" b="1" dirty="0" smtClean="0">
              <a:solidFill>
                <a:schemeClr val="accent6">
                  <a:lumMod val="50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6610773" cy="1625600"/>
          </a:xfrm>
        </p:spPr>
        <p:txBody>
          <a:bodyPr>
            <a:normAutofit fontScale="90000"/>
          </a:bodyPr>
          <a:lstStyle/>
          <a:p>
            <a:r>
              <a:rPr lang="en-US" dirty="0" smtClean="0">
                <a:solidFill>
                  <a:schemeClr val="tx1"/>
                </a:solidFill>
                <a:latin typeface="Gothic725 Blk BT" pitchFamily="34" charset="0"/>
              </a:rPr>
              <a:t>Google Plus  (G+)</a:t>
            </a:r>
            <a:endParaRPr lang="en-US" dirty="0">
              <a:solidFill>
                <a:schemeClr val="tx1"/>
              </a:solidFill>
              <a:latin typeface="Gothic725 Blk BT" pitchFamily="34" charset="0"/>
            </a:endParaRPr>
          </a:p>
        </p:txBody>
      </p:sp>
      <p:sp>
        <p:nvSpPr>
          <p:cNvPr id="12" name="Content Placeholder 11"/>
          <p:cNvSpPr>
            <a:spLocks noGrp="1"/>
          </p:cNvSpPr>
          <p:nvPr>
            <p:ph idx="1"/>
          </p:nvPr>
        </p:nvSpPr>
        <p:spPr/>
        <p:txBody>
          <a:bodyPr>
            <a:normAutofit lnSpcReduction="10000"/>
          </a:bodyPr>
          <a:lstStyle/>
          <a:p>
            <a:endParaRPr lang="en-US" dirty="0" smtClean="0"/>
          </a:p>
          <a:p>
            <a:r>
              <a:rPr lang="en-US" b="1" dirty="0" err="1" smtClean="0">
                <a:solidFill>
                  <a:schemeClr val="accent6">
                    <a:lumMod val="50000"/>
                  </a:schemeClr>
                </a:solidFill>
              </a:rPr>
              <a:t>FaceBook</a:t>
            </a:r>
            <a:r>
              <a:rPr lang="en-US" b="1" dirty="0" smtClean="0">
                <a:solidFill>
                  <a:schemeClr val="accent6">
                    <a:lumMod val="50000"/>
                  </a:schemeClr>
                </a:solidFill>
              </a:rPr>
              <a:t> Challenger?</a:t>
            </a:r>
          </a:p>
          <a:p>
            <a:endParaRPr lang="en-US" b="1" dirty="0" smtClean="0">
              <a:solidFill>
                <a:schemeClr val="accent6">
                  <a:lumMod val="50000"/>
                </a:schemeClr>
              </a:solidFill>
            </a:endParaRPr>
          </a:p>
          <a:p>
            <a:r>
              <a:rPr lang="en-US" b="1" dirty="0" smtClean="0">
                <a:solidFill>
                  <a:schemeClr val="accent6">
                    <a:lumMod val="50000"/>
                  </a:schemeClr>
                </a:solidFill>
              </a:rPr>
              <a:t>Previous failures:</a:t>
            </a:r>
          </a:p>
          <a:p>
            <a:r>
              <a:rPr lang="en-US" sz="2000" b="1" dirty="0" smtClean="0">
                <a:solidFill>
                  <a:schemeClr val="accent6">
                    <a:lumMod val="50000"/>
                  </a:schemeClr>
                </a:solidFill>
                <a:latin typeface="Cairo SF" pitchFamily="2" charset="0"/>
              </a:rPr>
              <a:t>      Google Wave</a:t>
            </a:r>
            <a:br>
              <a:rPr lang="en-US" sz="2000" b="1" dirty="0" smtClean="0">
                <a:solidFill>
                  <a:schemeClr val="accent6">
                    <a:lumMod val="50000"/>
                  </a:schemeClr>
                </a:solidFill>
                <a:latin typeface="Cairo SF" pitchFamily="2" charset="0"/>
              </a:rPr>
            </a:br>
            <a:r>
              <a:rPr lang="en-US" sz="2000" b="1" dirty="0" smtClean="0">
                <a:solidFill>
                  <a:schemeClr val="accent6">
                    <a:lumMod val="50000"/>
                  </a:schemeClr>
                </a:solidFill>
                <a:latin typeface="Cairo SF" pitchFamily="2" charset="0"/>
              </a:rPr>
              <a:t>      Google Buzz</a:t>
            </a:r>
            <a:endParaRPr lang="en-US" sz="2000" b="1" dirty="0" smtClean="0">
              <a:solidFill>
                <a:schemeClr val="accent6">
                  <a:lumMod val="50000"/>
                </a:schemeClr>
              </a:solidFill>
            </a:endParaRPr>
          </a:p>
          <a:p>
            <a:pPr>
              <a:buNone/>
            </a:pPr>
            <a:endParaRPr lang="en-US" b="1" dirty="0" smtClean="0">
              <a:solidFill>
                <a:schemeClr val="accent6">
                  <a:lumMod val="50000"/>
                </a:schemeClr>
              </a:solidFill>
            </a:endParaRPr>
          </a:p>
          <a:p>
            <a:pPr>
              <a:buNone/>
            </a:pPr>
            <a:r>
              <a:rPr lang="en-US" b="1" dirty="0" smtClean="0">
                <a:solidFill>
                  <a:schemeClr val="accent6">
                    <a:lumMod val="50000"/>
                  </a:schemeClr>
                </a:solidFill>
              </a:rPr>
              <a:t>Helps to have:  Chrome Browser</a:t>
            </a:r>
            <a:br>
              <a:rPr lang="en-US" b="1" dirty="0" smtClean="0">
                <a:solidFill>
                  <a:schemeClr val="accent6">
                    <a:lumMod val="50000"/>
                  </a:schemeClr>
                </a:solidFill>
              </a:rPr>
            </a:br>
            <a:r>
              <a:rPr lang="en-US" b="1" dirty="0" smtClean="0">
                <a:solidFill>
                  <a:schemeClr val="accent6">
                    <a:lumMod val="50000"/>
                  </a:schemeClr>
                </a:solidFill>
              </a:rPr>
              <a:t>                      Google Gmail account</a:t>
            </a:r>
            <a:br>
              <a:rPr lang="en-US" b="1" dirty="0" smtClean="0">
                <a:solidFill>
                  <a:schemeClr val="accent6">
                    <a:lumMod val="50000"/>
                  </a:schemeClr>
                </a:solidFill>
              </a:rPr>
            </a:br>
            <a:endParaRPr lang="en-US" sz="2600" b="1" dirty="0" smtClean="0">
              <a:solidFill>
                <a:schemeClr val="accent6">
                  <a:lumMod val="50000"/>
                </a:schemeClr>
              </a:solidFill>
              <a:latin typeface="Cairo SF" pitchFamily="2" charset="0"/>
            </a:endParaRPr>
          </a:p>
          <a:p>
            <a:endParaRPr lang="en-US" sz="2600" dirty="0">
              <a:latin typeface="Cairo SF" pitchFamily="2" charset="0"/>
            </a:endParaRPr>
          </a:p>
        </p:txBody>
      </p:sp>
      <p:pic>
        <p:nvPicPr>
          <p:cNvPr id="13" name="Content Placeholder 10" descr="g+.jpg"/>
          <p:cNvPicPr>
            <a:picLocks noChangeAspect="1"/>
          </p:cNvPicPr>
          <p:nvPr/>
        </p:nvPicPr>
        <p:blipFill>
          <a:blip r:embed="rId2" cstate="print"/>
          <a:stretch>
            <a:fillRect/>
          </a:stretch>
        </p:blipFill>
        <p:spPr>
          <a:xfrm>
            <a:off x="10295467" y="650241"/>
            <a:ext cx="1639147" cy="163186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2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7586133" cy="1625600"/>
          </a:xfrm>
        </p:spPr>
        <p:txBody>
          <a:bodyPr/>
          <a:lstStyle/>
          <a:p>
            <a:r>
              <a:rPr lang="en-US" dirty="0" smtClean="0">
                <a:solidFill>
                  <a:schemeClr val="tx1"/>
                </a:solidFill>
                <a:latin typeface="Gothic725 Blk BT" pitchFamily="34" charset="0"/>
              </a:rPr>
              <a:t>Google Plus  (G+)</a:t>
            </a:r>
            <a:endParaRPr lang="en-US" dirty="0">
              <a:solidFill>
                <a:schemeClr val="tx1"/>
              </a:solidFill>
              <a:latin typeface="Gothic725 Blk BT" pitchFamily="34" charset="0"/>
            </a:endParaRPr>
          </a:p>
        </p:txBody>
      </p:sp>
      <p:sp>
        <p:nvSpPr>
          <p:cNvPr id="12" name="Content Placeholder 11"/>
          <p:cNvSpPr>
            <a:spLocks noGrp="1"/>
          </p:cNvSpPr>
          <p:nvPr>
            <p:ph idx="1"/>
          </p:nvPr>
        </p:nvSpPr>
        <p:spPr>
          <a:xfrm>
            <a:off x="866987" y="2275841"/>
            <a:ext cx="11162453" cy="6436925"/>
          </a:xfrm>
        </p:spPr>
        <p:txBody>
          <a:bodyPr/>
          <a:lstStyle/>
          <a:p>
            <a:endParaRPr lang="en-US" sz="2600" dirty="0" smtClean="0">
              <a:latin typeface="Lucida Sans Unicode" pitchFamily="34" charset="0"/>
              <a:cs typeface="Lucida Sans Unicode" pitchFamily="34" charset="0"/>
            </a:endParaRPr>
          </a:p>
          <a:p>
            <a:endParaRPr lang="en-US" sz="2600" dirty="0" smtClean="0">
              <a:latin typeface="Lucida Sans Unicode" pitchFamily="34" charset="0"/>
              <a:cs typeface="Lucida Sans Unicode" pitchFamily="34" charset="0"/>
            </a:endParaRPr>
          </a:p>
          <a:p>
            <a:endParaRPr lang="en-US" sz="2600" dirty="0" smtClean="0">
              <a:latin typeface="Goudita Sans SF" pitchFamily="2" charset="0"/>
              <a:cs typeface="Lucida Sans Unicode" pitchFamily="34" charset="0"/>
            </a:endParaRPr>
          </a:p>
          <a:p>
            <a:pPr algn="ctr"/>
            <a:r>
              <a:rPr lang="en-US" sz="4000" b="1" dirty="0" smtClean="0">
                <a:solidFill>
                  <a:schemeClr val="accent6">
                    <a:lumMod val="50000"/>
                  </a:schemeClr>
                </a:solidFill>
                <a:latin typeface="Goudita Sans SF" pitchFamily="2" charset="0"/>
                <a:cs typeface="Lucida Sans Unicode" pitchFamily="34" charset="0"/>
              </a:rPr>
              <a:t>Its allure lies in the potential for G+ </a:t>
            </a:r>
            <a:br>
              <a:rPr lang="en-US" sz="4000" b="1" dirty="0" smtClean="0">
                <a:solidFill>
                  <a:schemeClr val="accent6">
                    <a:lumMod val="50000"/>
                  </a:schemeClr>
                </a:solidFill>
                <a:latin typeface="Goudita Sans SF" pitchFamily="2" charset="0"/>
                <a:cs typeface="Lucida Sans Unicode" pitchFamily="34" charset="0"/>
              </a:rPr>
            </a:br>
            <a:r>
              <a:rPr lang="en-US" sz="4000" b="1" dirty="0" smtClean="0">
                <a:solidFill>
                  <a:schemeClr val="accent6">
                    <a:lumMod val="50000"/>
                  </a:schemeClr>
                </a:solidFill>
                <a:latin typeface="Goudita Sans SF" pitchFamily="2" charset="0"/>
                <a:cs typeface="Lucida Sans Unicode" pitchFamily="34" charset="0"/>
              </a:rPr>
              <a:t>to tie into a HUGE family of Google products:  </a:t>
            </a:r>
            <a:br>
              <a:rPr lang="en-US" sz="4000" b="1" dirty="0" smtClean="0">
                <a:solidFill>
                  <a:schemeClr val="accent6">
                    <a:lumMod val="50000"/>
                  </a:schemeClr>
                </a:solidFill>
                <a:latin typeface="Goudita Sans SF" pitchFamily="2" charset="0"/>
                <a:cs typeface="Lucida Sans Unicode" pitchFamily="34" charset="0"/>
              </a:rPr>
            </a:br>
            <a:r>
              <a:rPr lang="en-US" sz="4000" b="1" dirty="0" smtClean="0">
                <a:solidFill>
                  <a:schemeClr val="accent6">
                    <a:lumMod val="50000"/>
                  </a:schemeClr>
                </a:solidFill>
                <a:latin typeface="Goudita Sans SF" pitchFamily="2" charset="0"/>
                <a:cs typeface="Lucida Sans Unicode" pitchFamily="34" charset="0"/>
              </a:rPr>
              <a:t>Docs, Calendar, Gmail, Search, Chrome, </a:t>
            </a:r>
            <a:br>
              <a:rPr lang="en-US" sz="4000" b="1" dirty="0" smtClean="0">
                <a:solidFill>
                  <a:schemeClr val="accent6">
                    <a:lumMod val="50000"/>
                  </a:schemeClr>
                </a:solidFill>
                <a:latin typeface="Goudita Sans SF" pitchFamily="2" charset="0"/>
                <a:cs typeface="Lucida Sans Unicode" pitchFamily="34" charset="0"/>
              </a:rPr>
            </a:br>
            <a:r>
              <a:rPr lang="en-US" sz="4000" b="1" dirty="0" smtClean="0">
                <a:solidFill>
                  <a:schemeClr val="accent6">
                    <a:lumMod val="50000"/>
                  </a:schemeClr>
                </a:solidFill>
                <a:latin typeface="Goudita Sans SF" pitchFamily="2" charset="0"/>
                <a:cs typeface="Lucida Sans Unicode" pitchFamily="34" charset="0"/>
              </a:rPr>
              <a:t>Reader, etc., </a:t>
            </a:r>
            <a:br>
              <a:rPr lang="en-US" sz="4000" b="1" dirty="0" smtClean="0">
                <a:solidFill>
                  <a:schemeClr val="accent6">
                    <a:lumMod val="50000"/>
                  </a:schemeClr>
                </a:solidFill>
                <a:latin typeface="Goudita Sans SF" pitchFamily="2" charset="0"/>
                <a:cs typeface="Lucida Sans Unicode" pitchFamily="34" charset="0"/>
              </a:rPr>
            </a:br>
            <a:r>
              <a:rPr lang="en-US" sz="4000" b="1" dirty="0" smtClean="0">
                <a:solidFill>
                  <a:schemeClr val="accent6">
                    <a:lumMod val="50000"/>
                  </a:schemeClr>
                </a:solidFill>
                <a:latin typeface="Goudita Sans SF" pitchFamily="2" charset="0"/>
                <a:cs typeface="Lucida Sans Unicode" pitchFamily="34" charset="0"/>
              </a:rPr>
              <a:t>(not to mention the users of all those products</a:t>
            </a:r>
            <a:r>
              <a:rPr lang="en-US" sz="2600" b="1" dirty="0" smtClean="0">
                <a:solidFill>
                  <a:schemeClr val="accent6">
                    <a:lumMod val="50000"/>
                  </a:schemeClr>
                </a:solidFill>
                <a:latin typeface="Goudita Sans SF" pitchFamily="2" charset="0"/>
                <a:cs typeface="Lucida Sans Unicode" pitchFamily="34" charset="0"/>
              </a:rPr>
              <a:t>)</a:t>
            </a:r>
          </a:p>
        </p:txBody>
      </p:sp>
      <p:pic>
        <p:nvPicPr>
          <p:cNvPr id="13" name="Content Placeholder 10" descr="g+.jpg"/>
          <p:cNvPicPr>
            <a:picLocks noChangeAspect="1"/>
          </p:cNvPicPr>
          <p:nvPr/>
        </p:nvPicPr>
        <p:blipFill>
          <a:blip r:embed="rId2" cstate="print"/>
          <a:stretch>
            <a:fillRect/>
          </a:stretch>
        </p:blipFill>
        <p:spPr>
          <a:xfrm>
            <a:off x="10519471" y="650240"/>
            <a:ext cx="1415142" cy="1408853"/>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6502400" cy="1625600"/>
          </a:xfrm>
        </p:spPr>
        <p:txBody>
          <a:bodyPr>
            <a:normAutofit fontScale="90000"/>
          </a:bodyPr>
          <a:lstStyle/>
          <a:p>
            <a:r>
              <a:rPr lang="en-US" dirty="0" smtClean="0">
                <a:solidFill>
                  <a:schemeClr val="tx1"/>
                </a:solidFill>
                <a:latin typeface="Gothic725 Blk BT" pitchFamily="34" charset="0"/>
              </a:rPr>
              <a:t>Google Plus  (G+)</a:t>
            </a:r>
            <a:endParaRPr lang="en-US" dirty="0">
              <a:solidFill>
                <a:schemeClr val="tx1"/>
              </a:solidFill>
              <a:latin typeface="Gothic725 Blk BT" pitchFamily="34" charset="0"/>
            </a:endParaRPr>
          </a:p>
        </p:txBody>
      </p:sp>
      <p:sp>
        <p:nvSpPr>
          <p:cNvPr id="12" name="Content Placeholder 11"/>
          <p:cNvSpPr>
            <a:spLocks noGrp="1"/>
          </p:cNvSpPr>
          <p:nvPr>
            <p:ph idx="1"/>
          </p:nvPr>
        </p:nvSpPr>
        <p:spPr/>
        <p:txBody>
          <a:bodyPr>
            <a:normAutofit fontScale="92500" lnSpcReduction="20000"/>
          </a:bodyPr>
          <a:lstStyle/>
          <a:p>
            <a:endParaRPr lang="en-US" dirty="0" smtClean="0"/>
          </a:p>
          <a:p>
            <a:r>
              <a:rPr lang="en-US" dirty="0" smtClean="0">
                <a:latin typeface="Aharoni" pitchFamily="2" charset="-79"/>
                <a:cs typeface="Aharoni" pitchFamily="2" charset="-79"/>
              </a:rPr>
              <a:t>Circles</a:t>
            </a:r>
          </a:p>
          <a:p>
            <a:r>
              <a:rPr lang="en-US" dirty="0" smtClean="0">
                <a:latin typeface="Aharoni" pitchFamily="2" charset="-79"/>
                <a:cs typeface="Aharoni" pitchFamily="2" charset="-79"/>
              </a:rPr>
              <a:t>Hangouts</a:t>
            </a:r>
          </a:p>
          <a:p>
            <a:r>
              <a:rPr lang="en-US" dirty="0" smtClean="0">
                <a:latin typeface="Aharoni" pitchFamily="2" charset="-79"/>
                <a:cs typeface="Aharoni" pitchFamily="2" charset="-79"/>
              </a:rPr>
              <a:t>Huddles</a:t>
            </a:r>
          </a:p>
          <a:p>
            <a:r>
              <a:rPr lang="en-US" dirty="0" smtClean="0">
                <a:latin typeface="Aharoni" pitchFamily="2" charset="-79"/>
                <a:cs typeface="Aharoni" pitchFamily="2" charset="-79"/>
              </a:rPr>
              <a:t>Sparks</a:t>
            </a:r>
          </a:p>
          <a:p>
            <a:r>
              <a:rPr lang="en-US" dirty="0" smtClean="0">
                <a:latin typeface="Aharoni" pitchFamily="2" charset="-79"/>
                <a:cs typeface="Aharoni" pitchFamily="2" charset="-79"/>
              </a:rPr>
              <a:t>Timeline</a:t>
            </a:r>
          </a:p>
          <a:p>
            <a:r>
              <a:rPr lang="en-US" dirty="0" smtClean="0">
                <a:latin typeface="Aharoni" pitchFamily="2" charset="-79"/>
                <a:cs typeface="Aharoni" pitchFamily="2" charset="-79"/>
              </a:rPr>
              <a:t>Instant Upload (Android device)</a:t>
            </a:r>
          </a:p>
          <a:p>
            <a:r>
              <a:rPr lang="en-US" dirty="0" smtClean="0">
                <a:latin typeface="Aharoni" pitchFamily="2" charset="-79"/>
                <a:cs typeface="Aharoni" pitchFamily="2" charset="-79"/>
              </a:rPr>
              <a:t>Games</a:t>
            </a:r>
          </a:p>
          <a:p>
            <a:r>
              <a:rPr lang="en-US" dirty="0" smtClean="0">
                <a:latin typeface="Narkisim" pitchFamily="34" charset="-79"/>
                <a:cs typeface="Narkisim" pitchFamily="34" charset="-79"/>
              </a:rPr>
              <a:t>(my </a:t>
            </a:r>
            <a:r>
              <a:rPr lang="en-US" dirty="0" err="1" smtClean="0">
                <a:latin typeface="Narkisim" pitchFamily="34" charset="-79"/>
                <a:cs typeface="Narkisim" pitchFamily="34" charset="-79"/>
              </a:rPr>
              <a:t>fave</a:t>
            </a:r>
            <a:r>
              <a:rPr lang="en-US" dirty="0" smtClean="0">
                <a:latin typeface="Narkisim" pitchFamily="34" charset="-79"/>
                <a:cs typeface="Narkisim" pitchFamily="34" charset="-79"/>
              </a:rPr>
              <a:t>:  you can edit an entry, or choose whether you even want someone to comment on it)</a:t>
            </a:r>
          </a:p>
        </p:txBody>
      </p:sp>
      <p:pic>
        <p:nvPicPr>
          <p:cNvPr id="13" name="Content Placeholder 10" descr="g+.jpg"/>
          <p:cNvPicPr>
            <a:picLocks noChangeAspect="1"/>
          </p:cNvPicPr>
          <p:nvPr/>
        </p:nvPicPr>
        <p:blipFill>
          <a:blip r:embed="rId2" cstate="print"/>
          <a:stretch>
            <a:fillRect/>
          </a:stretch>
        </p:blipFill>
        <p:spPr>
          <a:xfrm>
            <a:off x="10295467" y="650241"/>
            <a:ext cx="1639147" cy="1631862"/>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2000"/>
                                        <p:tgtEl>
                                          <p:spTgt spid="1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2000"/>
                                        <p:tgtEl>
                                          <p:spTgt spid="1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2000"/>
                                        <p:tgtEl>
                                          <p:spTgt spid="1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2000"/>
                                        <p:tgtEl>
                                          <p:spTgt spid="12">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2000"/>
                                        <p:tgtEl>
                                          <p:spTgt spid="12">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animEffect transition="in" filter="fade">
                                      <p:cBhvr>
                                        <p:cTn id="25" dur="2000"/>
                                        <p:tgtEl>
                                          <p:spTgt spid="12">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fade">
                                      <p:cBhvr>
                                        <p:cTn id="28"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6177280" cy="1625600"/>
          </a:xfrm>
        </p:spPr>
        <p:txBody>
          <a:bodyPr>
            <a:normAutofit fontScale="90000"/>
          </a:bodyPr>
          <a:lstStyle/>
          <a:p>
            <a:r>
              <a:rPr lang="en-US" dirty="0" smtClean="0">
                <a:solidFill>
                  <a:schemeClr val="tx1"/>
                </a:solidFill>
                <a:latin typeface="Gothic725 Blk BT" pitchFamily="34" charset="0"/>
              </a:rPr>
              <a:t>Google Plus  (G+)</a:t>
            </a:r>
            <a:endParaRPr lang="en-US" dirty="0">
              <a:solidFill>
                <a:schemeClr val="tx1"/>
              </a:solidFill>
              <a:latin typeface="Gothic725 Blk BT" pitchFamily="34" charset="0"/>
            </a:endParaRPr>
          </a:p>
        </p:txBody>
      </p:sp>
      <p:sp>
        <p:nvSpPr>
          <p:cNvPr id="12" name="Content Placeholder 11"/>
          <p:cNvSpPr>
            <a:spLocks noGrp="1"/>
          </p:cNvSpPr>
          <p:nvPr>
            <p:ph idx="1"/>
          </p:nvPr>
        </p:nvSpPr>
        <p:spPr/>
        <p:txBody>
          <a:bodyPr>
            <a:normAutofit lnSpcReduction="10000"/>
          </a:bodyPr>
          <a:lstStyle/>
          <a:p>
            <a:endParaRPr lang="en-US" b="1" dirty="0" smtClean="0"/>
          </a:p>
          <a:p>
            <a:r>
              <a:rPr lang="en-US" b="1" dirty="0" smtClean="0"/>
              <a:t>YOUR NAME</a:t>
            </a:r>
          </a:p>
          <a:p>
            <a:endParaRPr lang="en-US" b="1" dirty="0" smtClean="0"/>
          </a:p>
          <a:p>
            <a:r>
              <a:rPr lang="en-US" b="1" dirty="0" smtClean="0"/>
              <a:t>BUSINESS  ACCOUNTS and PAGES</a:t>
            </a:r>
          </a:p>
          <a:p>
            <a:endParaRPr lang="en-US" b="1" dirty="0" smtClean="0"/>
          </a:p>
          <a:p>
            <a:r>
              <a:rPr lang="en-US" b="1" dirty="0" smtClean="0"/>
              <a:t>Add-ons, plug-ins, extensions galore</a:t>
            </a:r>
          </a:p>
          <a:p>
            <a:r>
              <a:rPr lang="en-US" b="1" dirty="0" smtClean="0"/>
              <a:t/>
            </a:r>
            <a:br>
              <a:rPr lang="en-US" b="1" dirty="0" smtClean="0"/>
            </a:br>
            <a:r>
              <a:rPr lang="en-US" b="1" dirty="0" smtClean="0"/>
              <a:t>New:  Games (no Farmville!)</a:t>
            </a:r>
          </a:p>
        </p:txBody>
      </p:sp>
      <p:pic>
        <p:nvPicPr>
          <p:cNvPr id="13" name="Content Placeholder 10" descr="g+.jpg"/>
          <p:cNvPicPr>
            <a:picLocks noChangeAspect="1"/>
          </p:cNvPicPr>
          <p:nvPr/>
        </p:nvPicPr>
        <p:blipFill>
          <a:blip r:embed="rId2" cstate="print"/>
          <a:stretch>
            <a:fillRect/>
          </a:stretch>
        </p:blipFill>
        <p:spPr>
          <a:xfrm>
            <a:off x="10620587" y="650241"/>
            <a:ext cx="1314027" cy="1308187"/>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down)">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wipe(down)">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down)">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6068907" cy="1625600"/>
          </a:xfrm>
        </p:spPr>
        <p:txBody>
          <a:bodyPr>
            <a:normAutofit fontScale="90000"/>
          </a:bodyPr>
          <a:lstStyle/>
          <a:p>
            <a:r>
              <a:rPr lang="en-US" dirty="0" smtClean="0">
                <a:solidFill>
                  <a:schemeClr val="tx1"/>
                </a:solidFill>
                <a:latin typeface="Gothic725 Blk BT" pitchFamily="34" charset="0"/>
              </a:rPr>
              <a:t>Google Plus  (G+)</a:t>
            </a:r>
            <a:endParaRPr lang="en-US" dirty="0">
              <a:solidFill>
                <a:schemeClr val="tx1"/>
              </a:solidFill>
              <a:latin typeface="Gothic725 Blk BT" pitchFamily="34" charset="0"/>
            </a:endParaRPr>
          </a:p>
        </p:txBody>
      </p:sp>
      <p:sp>
        <p:nvSpPr>
          <p:cNvPr id="12" name="Content Placeholder 11"/>
          <p:cNvSpPr>
            <a:spLocks noGrp="1"/>
          </p:cNvSpPr>
          <p:nvPr>
            <p:ph idx="1"/>
          </p:nvPr>
        </p:nvSpPr>
        <p:spPr/>
        <p:txBody>
          <a:bodyPr>
            <a:normAutofit fontScale="92500" lnSpcReduction="10000"/>
          </a:bodyPr>
          <a:lstStyle/>
          <a:p>
            <a:r>
              <a:rPr lang="en-US" b="1" u="sng" dirty="0" smtClean="0">
                <a:solidFill>
                  <a:schemeClr val="accent6">
                    <a:lumMod val="50000"/>
                  </a:schemeClr>
                </a:solidFill>
              </a:rPr>
              <a:t>HANGOUTS</a:t>
            </a:r>
          </a:p>
          <a:p>
            <a:r>
              <a:rPr lang="en-US" b="1" dirty="0" smtClean="0">
                <a:solidFill>
                  <a:schemeClr val="accent6">
                    <a:lumMod val="50000"/>
                  </a:schemeClr>
                </a:solidFill>
              </a:rPr>
              <a:t>Instantaneously video </a:t>
            </a:r>
            <a:br>
              <a:rPr lang="en-US" b="1" dirty="0" smtClean="0">
                <a:solidFill>
                  <a:schemeClr val="accent6">
                    <a:lumMod val="50000"/>
                  </a:schemeClr>
                </a:solidFill>
              </a:rPr>
            </a:br>
            <a:r>
              <a:rPr lang="en-US" b="1" dirty="0" smtClean="0">
                <a:solidFill>
                  <a:schemeClr val="accent6">
                    <a:lumMod val="50000"/>
                  </a:schemeClr>
                </a:solidFill>
              </a:rPr>
              <a:t>conference with up to 10 people at once.</a:t>
            </a:r>
          </a:p>
          <a:p>
            <a:pPr>
              <a:buNone/>
            </a:pPr>
            <a:r>
              <a:rPr lang="en-US" b="1" u="sng" dirty="0" smtClean="0">
                <a:solidFill>
                  <a:schemeClr val="accent6">
                    <a:lumMod val="50000"/>
                  </a:schemeClr>
                </a:solidFill>
              </a:rPr>
              <a:t/>
            </a:r>
            <a:br>
              <a:rPr lang="en-US" b="1" u="sng" dirty="0" smtClean="0">
                <a:solidFill>
                  <a:schemeClr val="accent6">
                    <a:lumMod val="50000"/>
                  </a:schemeClr>
                </a:solidFill>
              </a:rPr>
            </a:br>
            <a:r>
              <a:rPr lang="en-US" b="1" u="sng" dirty="0" smtClean="0">
                <a:solidFill>
                  <a:schemeClr val="accent6">
                    <a:lumMod val="50000"/>
                  </a:schemeClr>
                </a:solidFill>
              </a:rPr>
              <a:t>HUDDLES</a:t>
            </a:r>
          </a:p>
          <a:p>
            <a:r>
              <a:rPr lang="en-US" sz="2800" b="1" dirty="0" smtClean="0">
                <a:solidFill>
                  <a:schemeClr val="accent6">
                    <a:lumMod val="50000"/>
                  </a:schemeClr>
                </a:solidFill>
              </a:rPr>
              <a:t>This is basically Google Chat.  You get to invite, accept, join, and reject people for your chat as you please.</a:t>
            </a:r>
          </a:p>
          <a:p>
            <a:pPr>
              <a:buNone/>
            </a:pPr>
            <a:r>
              <a:rPr lang="en-US" b="1" u="sng" dirty="0" smtClean="0">
                <a:solidFill>
                  <a:schemeClr val="accent6">
                    <a:lumMod val="50000"/>
                  </a:schemeClr>
                </a:solidFill>
              </a:rPr>
              <a:t/>
            </a:r>
            <a:br>
              <a:rPr lang="en-US" b="1" u="sng" dirty="0" smtClean="0">
                <a:solidFill>
                  <a:schemeClr val="accent6">
                    <a:lumMod val="50000"/>
                  </a:schemeClr>
                </a:solidFill>
              </a:rPr>
            </a:br>
            <a:r>
              <a:rPr lang="en-US" b="1" u="sng" dirty="0" smtClean="0">
                <a:solidFill>
                  <a:schemeClr val="accent6">
                    <a:lumMod val="50000"/>
                  </a:schemeClr>
                </a:solidFill>
              </a:rPr>
              <a:t>SPARKS</a:t>
            </a:r>
          </a:p>
          <a:p>
            <a:r>
              <a:rPr lang="en-US" sz="2800" b="1" dirty="0" smtClean="0">
                <a:solidFill>
                  <a:schemeClr val="accent6">
                    <a:lumMod val="50000"/>
                  </a:schemeClr>
                </a:solidFill>
              </a:rPr>
              <a:t>Focus on areas of your interest.  Google suggests topics, but</a:t>
            </a:r>
          </a:p>
          <a:p>
            <a:r>
              <a:rPr lang="en-US" sz="2800" b="1" dirty="0" smtClean="0">
                <a:solidFill>
                  <a:schemeClr val="accent6">
                    <a:lumMod val="50000"/>
                  </a:schemeClr>
                </a:solidFill>
              </a:rPr>
              <a:t>you can search for your favorites.</a:t>
            </a:r>
          </a:p>
        </p:txBody>
      </p:sp>
      <p:pic>
        <p:nvPicPr>
          <p:cNvPr id="13" name="Content Placeholder 10" descr="g+.jpg"/>
          <p:cNvPicPr>
            <a:picLocks noChangeAspect="1"/>
          </p:cNvPicPr>
          <p:nvPr/>
        </p:nvPicPr>
        <p:blipFill>
          <a:blip r:embed="rId2" cstate="print"/>
          <a:stretch>
            <a:fillRect/>
          </a:stretch>
        </p:blipFill>
        <p:spPr>
          <a:xfrm>
            <a:off x="10620587" y="433494"/>
            <a:ext cx="1314027" cy="1308187"/>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down)">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down)">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down)">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493" y="1192107"/>
            <a:ext cx="11704320" cy="1625600"/>
          </a:xfrm>
        </p:spPr>
        <p:txBody>
          <a:bodyPr>
            <a:noAutofit/>
          </a:bodyPr>
          <a:lstStyle/>
          <a:p>
            <a:r>
              <a:rPr lang="en-US" dirty="0" smtClean="0">
                <a:solidFill>
                  <a:schemeClr val="accent2">
                    <a:lumMod val="50000"/>
                  </a:schemeClr>
                </a:solidFill>
                <a:latin typeface="Napa Heavy SF" pitchFamily="34" charset="0"/>
              </a:rPr>
              <a:t>PINTEREST</a:t>
            </a:r>
            <a:endParaRPr lang="en-US" dirty="0">
              <a:solidFill>
                <a:schemeClr val="accent2">
                  <a:lumMod val="50000"/>
                </a:schemeClr>
              </a:solidFill>
              <a:latin typeface="Napa Heavy SF" pitchFamily="34" charset="0"/>
            </a:endParaRPr>
          </a:p>
        </p:txBody>
      </p:sp>
      <p:sp>
        <p:nvSpPr>
          <p:cNvPr id="3" name="TextBox 2"/>
          <p:cNvSpPr txBox="1"/>
          <p:nvPr/>
        </p:nvSpPr>
        <p:spPr>
          <a:xfrm>
            <a:off x="1300480" y="3359574"/>
            <a:ext cx="10187093" cy="5301962"/>
          </a:xfrm>
          <a:prstGeom prst="rect">
            <a:avLst/>
          </a:prstGeom>
          <a:noFill/>
        </p:spPr>
        <p:txBody>
          <a:bodyPr wrap="square" lIns="130046" tIns="65023" rIns="130046" bIns="65023" rtlCol="0">
            <a:spAutoFit/>
          </a:bodyPr>
          <a:lstStyle/>
          <a:p>
            <a:r>
              <a:rPr lang="en-US" sz="2800" b="1" dirty="0">
                <a:latin typeface="Goudita Sans SF" pitchFamily="2" charset="0"/>
              </a:rPr>
              <a:t>Exploding growth if this site is getting everyone’s attention.  </a:t>
            </a:r>
          </a:p>
          <a:p>
            <a:endParaRPr lang="en-US" sz="2800" b="1" dirty="0">
              <a:latin typeface="Goudita Sans SF" pitchFamily="2" charset="0"/>
            </a:endParaRPr>
          </a:p>
          <a:p>
            <a:r>
              <a:rPr lang="en-US" sz="2800" b="1" dirty="0">
                <a:latin typeface="Goudita Sans SF" pitchFamily="2" charset="0"/>
              </a:rPr>
              <a:t>It’s a </a:t>
            </a:r>
            <a:r>
              <a:rPr lang="en-US" sz="2800" b="1" dirty="0" err="1">
                <a:latin typeface="Goudita Sans SF" pitchFamily="2" charset="0"/>
              </a:rPr>
              <a:t>PinBoard</a:t>
            </a:r>
            <a:r>
              <a:rPr lang="en-US" sz="2800" b="1" dirty="0">
                <a:latin typeface="Goudita Sans SF" pitchFamily="2" charset="0"/>
              </a:rPr>
              <a:t>, where you post stuff that interests you, re-pin stuff others have posted, and comment, create relationships, and follow/be followed like other sites.</a:t>
            </a:r>
          </a:p>
          <a:p>
            <a:endParaRPr lang="en-US" sz="2800" b="1" dirty="0">
              <a:latin typeface="Goudita Sans SF" pitchFamily="2" charset="0"/>
            </a:endParaRPr>
          </a:p>
          <a:p>
            <a:r>
              <a:rPr lang="en-US" sz="2800" b="1" dirty="0">
                <a:latin typeface="Goudita Sans SF" pitchFamily="2" charset="0"/>
              </a:rPr>
              <a:t>Notable:  this site is predominantly female-oriented and populated…at least it was at first.  Advertisers, and particularly visually-oriented content is hot.</a:t>
            </a:r>
          </a:p>
          <a:p>
            <a:endParaRPr lang="en-US" sz="2800" b="1" dirty="0">
              <a:latin typeface="Goudita Sans SF" pitchFamily="2" charset="0"/>
            </a:endParaRPr>
          </a:p>
          <a:p>
            <a:r>
              <a:rPr lang="en-US" sz="2800" b="1" dirty="0">
                <a:latin typeface="Goudita Sans SF" pitchFamily="2" charset="0"/>
              </a:rPr>
              <a:t>You can create categories of topic interest, and fill those categories with things that pertain to that topic.</a:t>
            </a:r>
          </a:p>
        </p:txBody>
      </p:sp>
    </p:spTree>
  </p:cSld>
  <p:clrMapOvr>
    <a:masterClrMapping/>
  </p:clrMapOvr>
  <p:transition>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493" y="1192107"/>
            <a:ext cx="11704320" cy="1625600"/>
          </a:xfrm>
        </p:spPr>
        <p:txBody>
          <a:bodyPr>
            <a:noAutofit/>
          </a:bodyPr>
          <a:lstStyle/>
          <a:p>
            <a:r>
              <a:rPr lang="en-US" dirty="0" smtClean="0">
                <a:solidFill>
                  <a:schemeClr val="accent2">
                    <a:lumMod val="50000"/>
                  </a:schemeClr>
                </a:solidFill>
                <a:latin typeface="Napa Heavy SF" pitchFamily="34" charset="0"/>
              </a:rPr>
              <a:t>PINTEREST</a:t>
            </a:r>
            <a:endParaRPr lang="en-US" dirty="0">
              <a:solidFill>
                <a:schemeClr val="accent2">
                  <a:lumMod val="50000"/>
                </a:schemeClr>
              </a:solidFill>
              <a:latin typeface="Napa Heavy SF" pitchFamily="34" charset="0"/>
            </a:endParaRPr>
          </a:p>
        </p:txBody>
      </p:sp>
      <p:sp>
        <p:nvSpPr>
          <p:cNvPr id="3" name="TextBox 2"/>
          <p:cNvSpPr txBox="1"/>
          <p:nvPr/>
        </p:nvSpPr>
        <p:spPr>
          <a:xfrm>
            <a:off x="1300480" y="3359574"/>
            <a:ext cx="10187093" cy="5301962"/>
          </a:xfrm>
          <a:prstGeom prst="rect">
            <a:avLst/>
          </a:prstGeom>
          <a:noFill/>
        </p:spPr>
        <p:txBody>
          <a:bodyPr wrap="square" lIns="130046" tIns="65023" rIns="130046" bIns="65023" rtlCol="0">
            <a:spAutoFit/>
          </a:bodyPr>
          <a:lstStyle/>
          <a:p>
            <a:r>
              <a:rPr lang="en-US" sz="2800" b="1" dirty="0">
                <a:latin typeface="Goudita Sans SF" pitchFamily="2" charset="0"/>
              </a:rPr>
              <a:t>Since it’s so visual, this site serves your logo and branding materials well.</a:t>
            </a:r>
          </a:p>
          <a:p>
            <a:endParaRPr lang="en-US" sz="2800" b="1" dirty="0">
              <a:latin typeface="Goudita Sans SF" pitchFamily="2" charset="0"/>
            </a:endParaRPr>
          </a:p>
          <a:p>
            <a:r>
              <a:rPr lang="en-US" sz="2800" b="1" dirty="0">
                <a:latin typeface="Goudita Sans SF" pitchFamily="2" charset="0"/>
              </a:rPr>
              <a:t>This is a site to watch for huge growth potential, and in my estimation, should  not be ignored.</a:t>
            </a:r>
          </a:p>
          <a:p>
            <a:endParaRPr lang="en-US" sz="2800" b="1" dirty="0">
              <a:latin typeface="Goudita Sans SF" pitchFamily="2" charset="0"/>
            </a:endParaRPr>
          </a:p>
          <a:p>
            <a:r>
              <a:rPr lang="en-US" sz="2800" b="1" dirty="0">
                <a:latin typeface="Goudita Sans SF" pitchFamily="2" charset="0"/>
              </a:rPr>
              <a:t>Be sure to fill out your profile fully, and whether you like it or not, provide a picture.</a:t>
            </a:r>
          </a:p>
          <a:p>
            <a:endParaRPr lang="en-US" sz="2800" b="1" dirty="0">
              <a:latin typeface="Goudita Sans SF" pitchFamily="2" charset="0"/>
            </a:endParaRPr>
          </a:p>
          <a:p>
            <a:r>
              <a:rPr lang="en-US" sz="2800" b="1" dirty="0">
                <a:latin typeface="Goudita Sans SF" pitchFamily="2" charset="0"/>
              </a:rPr>
              <a:t>Important:  install the bookmarklet, so while you’re browsing, you can easily “Pin” stuff to your page that interests you, and hopefully others</a:t>
            </a:r>
            <a:r>
              <a:rPr lang="en-US" sz="2800" dirty="0">
                <a:latin typeface="Goudita Sans SF" pitchFamily="2" charset="0"/>
              </a:rPr>
              <a:t>.</a:t>
            </a:r>
          </a:p>
        </p:txBody>
      </p:sp>
    </p:spTree>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41338" y="327025"/>
            <a:ext cx="11920537" cy="944563"/>
          </a:xfrm>
        </p:spPr>
        <p:txBody>
          <a:bodyPr lIns="0" tIns="0" rIns="0" bIns="0" anchor="t"/>
          <a:lstStyle/>
          <a:p>
            <a:pPr algn="l" defTabSz="1300163" eaLnBrk="1">
              <a:lnSpc>
                <a:spcPct val="90000"/>
              </a:lnSpc>
              <a:defRPr/>
            </a:pPr>
            <a:r>
              <a:rPr lang="en-US" sz="62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Presenter Effectiveness</a:t>
            </a:r>
            <a:endParaRPr lang="en-US" dirty="0" smtClean="0"/>
          </a:p>
        </p:txBody>
      </p:sp>
      <p:graphicFrame>
        <p:nvGraphicFramePr>
          <p:cNvPr id="4" name="Object 2"/>
          <p:cNvGraphicFramePr>
            <a:graphicFrameLocks noChangeAspect="1"/>
          </p:cNvGraphicFramePr>
          <p:nvPr/>
        </p:nvGraphicFramePr>
        <p:xfrm>
          <a:off x="444501" y="1544638"/>
          <a:ext cx="11544300" cy="71548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957263" y="3311525"/>
            <a:ext cx="11088687" cy="6400800"/>
          </a:xfrm>
          <a:prstGeom prst="rect">
            <a:avLst/>
          </a:prstGeom>
          <a:noFill/>
          <a:ln w="12700" cap="flat" cmpd="sng">
            <a:noFill/>
            <a:prstDash val="solid"/>
            <a:miter lim="0"/>
            <a:headEnd/>
            <a:tailEnd/>
          </a:ln>
          <a:effectLst>
            <a:outerShdw dist="88900" dir="2700000" algn="ctr" rotWithShape="0">
              <a:srgbClr val="000000">
                <a:alpha val="50000"/>
              </a:srgbClr>
            </a:outerShdw>
          </a:effectLst>
        </p:spPr>
        <p:txBody>
          <a:bodyPr lIns="0" tIns="0" rIns="0" bIns="0"/>
          <a:lstStyle/>
          <a:p>
            <a:pPr>
              <a:buFont typeface="Arial" pitchFamily="34" charset="0"/>
              <a:buChar char="•"/>
              <a:defRPr/>
            </a:pPr>
            <a:r>
              <a:rPr lang="en-US" sz="6000" b="1" dirty="0">
                <a:latin typeface="Helvetica" charset="0"/>
                <a:ea typeface="Helvetica" charset="0"/>
                <a:cs typeface="Helvetica" charset="0"/>
                <a:sym typeface="Helvetica" charset="0"/>
              </a:rPr>
              <a:t>Finding leads</a:t>
            </a:r>
          </a:p>
          <a:p>
            <a:pPr>
              <a:buFont typeface="Arial" pitchFamily="34" charset="0"/>
              <a:buChar char="•"/>
              <a:defRPr/>
            </a:pPr>
            <a:r>
              <a:rPr lang="en-US" sz="6000" b="1" dirty="0">
                <a:latin typeface="Helvetica" charset="0"/>
                <a:ea typeface="Helvetica" charset="0"/>
                <a:cs typeface="Helvetica" charset="0"/>
                <a:sym typeface="Helvetica" charset="0"/>
              </a:rPr>
              <a:t>Researching prospects</a:t>
            </a:r>
          </a:p>
          <a:p>
            <a:pPr>
              <a:buFont typeface="Arial" pitchFamily="34" charset="0"/>
              <a:buChar char="•"/>
              <a:defRPr/>
            </a:pPr>
            <a:r>
              <a:rPr lang="en-US" sz="6000" b="1" dirty="0">
                <a:latin typeface="Helvetica" charset="0"/>
                <a:ea typeface="Helvetica" charset="0"/>
                <a:cs typeface="Helvetica" charset="0"/>
                <a:sym typeface="Helvetica" charset="0"/>
              </a:rPr>
              <a:t>Social Media Branding</a:t>
            </a:r>
          </a:p>
          <a:p>
            <a:pPr>
              <a:buFont typeface="Arial" pitchFamily="34" charset="0"/>
              <a:buChar char="•"/>
              <a:defRPr/>
            </a:pPr>
            <a:r>
              <a:rPr lang="en-US" sz="6000" b="1" dirty="0">
                <a:latin typeface="Helvetica" charset="0"/>
                <a:ea typeface="Helvetica" charset="0"/>
                <a:cs typeface="Helvetica" charset="0"/>
                <a:sym typeface="Helvetica" charset="0"/>
              </a:rPr>
              <a:t>What to say</a:t>
            </a:r>
          </a:p>
          <a:p>
            <a:pPr>
              <a:buFont typeface="Arial" pitchFamily="34" charset="0"/>
              <a:buChar char="•"/>
              <a:defRPr/>
            </a:pPr>
            <a:r>
              <a:rPr lang="en-US" sz="6000" b="1" dirty="0">
                <a:latin typeface="Helvetica" charset="0"/>
                <a:ea typeface="Helvetica" charset="0"/>
                <a:cs typeface="Helvetica" charset="0"/>
                <a:sym typeface="Helvetica" charset="0"/>
              </a:rPr>
              <a:t>Managing your time</a:t>
            </a:r>
          </a:p>
          <a:p>
            <a:pPr>
              <a:buFont typeface="Arial" pitchFamily="34" charset="0"/>
              <a:buChar char="•"/>
              <a:defRPr/>
            </a:pPr>
            <a:r>
              <a:rPr lang="en-US" sz="6000" b="1" dirty="0">
                <a:latin typeface="Helvetica" charset="0"/>
                <a:ea typeface="Helvetica" charset="0"/>
                <a:cs typeface="Helvetica" charset="0"/>
                <a:sym typeface="Helvetica" charset="0"/>
              </a:rPr>
              <a:t>New trends</a:t>
            </a:r>
          </a:p>
        </p:txBody>
      </p:sp>
      <p:sp>
        <p:nvSpPr>
          <p:cNvPr id="6146" name="Rectangle 2"/>
          <p:cNvSpPr>
            <a:spLocks noGrp="1" noChangeArrowheads="1"/>
          </p:cNvSpPr>
          <p:nvPr>
            <p:ph type="title"/>
          </p:nvPr>
        </p:nvSpPr>
        <p:spPr>
          <a:xfrm>
            <a:off x="1493838" y="1828800"/>
            <a:ext cx="10015537" cy="1254125"/>
          </a:xfrm>
          <a:ln>
            <a:solidFill>
              <a:srgbClr val="000000"/>
            </a:solidFill>
          </a:ln>
          <a:effectLst>
            <a:outerShdw dist="88900" dir="2700000" algn="ctr" rotWithShape="0">
              <a:srgbClr val="000000">
                <a:alpha val="50000"/>
              </a:srgbClr>
            </a:outerShdw>
          </a:effectLst>
        </p:spPr>
        <p:txBody>
          <a:bodyPr lIns="0" tIns="0" rIns="0" bIns="0"/>
          <a:lstStyle/>
          <a:p>
            <a:pPr algn="ctr" defTabSz="1300163" eaLnBrk="1">
              <a:lnSpc>
                <a:spcPct val="90000"/>
              </a:lnSpc>
              <a:defRPr/>
            </a:pPr>
            <a:r>
              <a:rPr lang="en-US" sz="76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What we'll cover:</a:t>
            </a:r>
            <a:endParaRPr lang="en-US" dirty="0" smtClean="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145">
                                            <p:txEl>
                                              <p:pRg st="0" end="0"/>
                                            </p:txEl>
                                          </p:spTgt>
                                        </p:tgtEl>
                                        <p:attrNameLst>
                                          <p:attrName>style.visibility</p:attrName>
                                        </p:attrNameLst>
                                      </p:cBhvr>
                                      <p:to>
                                        <p:strVal val="visible"/>
                                      </p:to>
                                    </p:set>
                                    <p:animEffect transition="in" filter="wipe(down)">
                                      <p:cBhvr>
                                        <p:cTn id="13" dur="500"/>
                                        <p:tgtEl>
                                          <p:spTgt spid="614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145">
                                            <p:txEl>
                                              <p:pRg st="1" end="1"/>
                                            </p:txEl>
                                          </p:spTgt>
                                        </p:tgtEl>
                                        <p:attrNameLst>
                                          <p:attrName>style.visibility</p:attrName>
                                        </p:attrNameLst>
                                      </p:cBhvr>
                                      <p:to>
                                        <p:strVal val="visible"/>
                                      </p:to>
                                    </p:set>
                                    <p:animEffect transition="in" filter="wipe(down)">
                                      <p:cBhvr>
                                        <p:cTn id="18" dur="500"/>
                                        <p:tgtEl>
                                          <p:spTgt spid="614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145">
                                            <p:txEl>
                                              <p:pRg st="2" end="2"/>
                                            </p:txEl>
                                          </p:spTgt>
                                        </p:tgtEl>
                                        <p:attrNameLst>
                                          <p:attrName>style.visibility</p:attrName>
                                        </p:attrNameLst>
                                      </p:cBhvr>
                                      <p:to>
                                        <p:strVal val="visible"/>
                                      </p:to>
                                    </p:set>
                                    <p:animEffect transition="in" filter="wipe(down)">
                                      <p:cBhvr>
                                        <p:cTn id="23" dur="500"/>
                                        <p:tgtEl>
                                          <p:spTgt spid="614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145">
                                            <p:txEl>
                                              <p:pRg st="3" end="3"/>
                                            </p:txEl>
                                          </p:spTgt>
                                        </p:tgtEl>
                                        <p:attrNameLst>
                                          <p:attrName>style.visibility</p:attrName>
                                        </p:attrNameLst>
                                      </p:cBhvr>
                                      <p:to>
                                        <p:strVal val="visible"/>
                                      </p:to>
                                    </p:set>
                                    <p:animEffect transition="in" filter="wipe(down)">
                                      <p:cBhvr>
                                        <p:cTn id="28" dur="500"/>
                                        <p:tgtEl>
                                          <p:spTgt spid="614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145">
                                            <p:txEl>
                                              <p:pRg st="4" end="4"/>
                                            </p:txEl>
                                          </p:spTgt>
                                        </p:tgtEl>
                                        <p:attrNameLst>
                                          <p:attrName>style.visibility</p:attrName>
                                        </p:attrNameLst>
                                      </p:cBhvr>
                                      <p:to>
                                        <p:strVal val="visible"/>
                                      </p:to>
                                    </p:set>
                                    <p:animEffect transition="in" filter="wipe(down)">
                                      <p:cBhvr>
                                        <p:cTn id="33" dur="500"/>
                                        <p:tgtEl>
                                          <p:spTgt spid="614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145">
                                            <p:txEl>
                                              <p:pRg st="5" end="5"/>
                                            </p:txEl>
                                          </p:spTgt>
                                        </p:tgtEl>
                                        <p:attrNameLst>
                                          <p:attrName>style.visibility</p:attrName>
                                        </p:attrNameLst>
                                      </p:cBhvr>
                                      <p:to>
                                        <p:strVal val="visible"/>
                                      </p:to>
                                    </p:set>
                                    <p:animEffect transition="in" filter="wipe(down)">
                                      <p:cBhvr>
                                        <p:cTn id="38" dur="500"/>
                                        <p:tgtEl>
                                          <p:spTgt spid="6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p:bldP spid="6146"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240" y="3793067"/>
            <a:ext cx="11704320" cy="1625600"/>
          </a:xfrm>
        </p:spPr>
        <p:txBody>
          <a:bodyPr>
            <a:noAutofit/>
          </a:bodyPr>
          <a:lstStyle/>
          <a:p>
            <a:r>
              <a:rPr lang="en-US" dirty="0" smtClean="0">
                <a:solidFill>
                  <a:schemeClr val="tx1">
                    <a:lumMod val="95000"/>
                    <a:lumOff val="5000"/>
                  </a:schemeClr>
                </a:solidFill>
                <a:latin typeface="Accord Heavy SF" pitchFamily="34" charset="0"/>
              </a:rPr>
              <a:t>Questions, Suggestions, Comments, or Concerns</a:t>
            </a:r>
            <a:r>
              <a:rPr lang="en-US" b="1" dirty="0" smtClean="0">
                <a:solidFill>
                  <a:schemeClr val="tx1"/>
                </a:solidFill>
                <a:latin typeface="Accord Heavy SF" pitchFamily="34" charset="0"/>
              </a:rPr>
              <a:t>?</a:t>
            </a:r>
            <a:endParaRPr lang="en-US" b="1" dirty="0">
              <a:solidFill>
                <a:schemeClr val="tx1"/>
              </a:solidFill>
              <a:latin typeface="Accord Heavy SF" pitchFamily="34" charset="0"/>
            </a:endParaRPr>
          </a:p>
        </p:txBody>
      </p:sp>
      <p:sp>
        <p:nvSpPr>
          <p:cNvPr id="3" name="TextBox 2"/>
          <p:cNvSpPr txBox="1"/>
          <p:nvPr/>
        </p:nvSpPr>
        <p:spPr>
          <a:xfrm>
            <a:off x="1625601" y="6935894"/>
            <a:ext cx="10078720" cy="1054646"/>
          </a:xfrm>
          <a:prstGeom prst="rect">
            <a:avLst/>
          </a:prstGeom>
          <a:noFill/>
        </p:spPr>
        <p:txBody>
          <a:bodyPr wrap="square" lIns="130046" tIns="65023" rIns="130046" bIns="65023" rtlCol="0">
            <a:spAutoFit/>
          </a:bodyPr>
          <a:lstStyle/>
          <a:p>
            <a:pPr algn="ctr"/>
            <a:r>
              <a:rPr lang="en-US" sz="6000" b="1" dirty="0" smtClean="0"/>
              <a:t>http://www.SocialVO.com</a:t>
            </a:r>
            <a:endParaRPr lang="en-US" sz="6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957263" y="3311525"/>
            <a:ext cx="11088687" cy="6400800"/>
          </a:xfrm>
          <a:prstGeom prst="rect">
            <a:avLst/>
          </a:prstGeom>
          <a:noFill/>
          <a:ln w="12700" cap="flat" cmpd="sng">
            <a:noFill/>
            <a:prstDash val="solid"/>
            <a:miter lim="0"/>
            <a:headEnd/>
            <a:tailEnd/>
          </a:ln>
          <a:effectLst>
            <a:outerShdw dist="88900" dir="2700000" algn="ctr" rotWithShape="0">
              <a:srgbClr val="000000">
                <a:alpha val="50000"/>
              </a:srgbClr>
            </a:outerShdw>
          </a:effectLst>
        </p:spPr>
        <p:txBody>
          <a:bodyPr lIns="0" tIns="0" rIns="0" bIns="0"/>
          <a:lstStyle/>
          <a:p>
            <a:pPr>
              <a:defRPr/>
            </a:pPr>
            <a:r>
              <a:rPr lang="en-US" sz="6000" b="1" dirty="0">
                <a:latin typeface="Helvetica" charset="0"/>
                <a:ea typeface="Helvetica" charset="0"/>
                <a:cs typeface="Helvetica" charset="0"/>
                <a:sym typeface="Helvetica" charset="0"/>
              </a:rPr>
              <a:t>Google +</a:t>
            </a:r>
            <a:br>
              <a:rPr lang="en-US" sz="6000" b="1" dirty="0">
                <a:latin typeface="Helvetica" charset="0"/>
                <a:ea typeface="Helvetica" charset="0"/>
                <a:cs typeface="Helvetica" charset="0"/>
                <a:sym typeface="Helvetica" charset="0"/>
              </a:rPr>
            </a:br>
            <a:r>
              <a:rPr lang="en-US" sz="6000" b="1" dirty="0">
                <a:latin typeface="Helvetica" charset="0"/>
                <a:ea typeface="Helvetica" charset="0"/>
                <a:cs typeface="Helvetica" charset="0"/>
                <a:sym typeface="Helvetica" charset="0"/>
              </a:rPr>
              <a:t>G+ Hangouts and HIRLs</a:t>
            </a:r>
          </a:p>
          <a:p>
            <a:pPr>
              <a:defRPr/>
            </a:pPr>
            <a:r>
              <a:rPr lang="en-US" sz="6000" b="1" dirty="0">
                <a:latin typeface="Helvetica" charset="0"/>
                <a:ea typeface="Helvetica" charset="0"/>
                <a:cs typeface="Helvetica" charset="0"/>
                <a:sym typeface="Helvetica" charset="0"/>
              </a:rPr>
              <a:t>Pinterest</a:t>
            </a:r>
          </a:p>
          <a:p>
            <a:pPr>
              <a:defRPr/>
            </a:pPr>
            <a:r>
              <a:rPr lang="en-US" sz="6000" b="1" dirty="0">
                <a:latin typeface="Helvetica" charset="0"/>
                <a:ea typeface="Helvetica" charset="0"/>
                <a:cs typeface="Helvetica" charset="0"/>
                <a:sym typeface="Helvetica" charset="0"/>
              </a:rPr>
              <a:t>Cross-posting</a:t>
            </a:r>
            <a:br>
              <a:rPr lang="en-US" sz="6000" b="1" dirty="0">
                <a:latin typeface="Helvetica" charset="0"/>
                <a:ea typeface="Helvetica" charset="0"/>
                <a:cs typeface="Helvetica" charset="0"/>
                <a:sym typeface="Helvetica" charset="0"/>
              </a:rPr>
            </a:br>
            <a:r>
              <a:rPr lang="en-US" sz="6000" b="1" dirty="0">
                <a:latin typeface="Helvetica" charset="0"/>
                <a:ea typeface="Helvetica" charset="0"/>
                <a:cs typeface="Helvetica" charset="0"/>
                <a:sym typeface="Helvetica" charset="0"/>
              </a:rPr>
              <a:t>Automated Posting</a:t>
            </a:r>
          </a:p>
        </p:txBody>
      </p:sp>
      <p:sp>
        <p:nvSpPr>
          <p:cNvPr id="6146" name="Rectangle 2"/>
          <p:cNvSpPr>
            <a:spLocks noGrp="1" noChangeArrowheads="1"/>
          </p:cNvSpPr>
          <p:nvPr>
            <p:ph type="title"/>
          </p:nvPr>
        </p:nvSpPr>
        <p:spPr>
          <a:xfrm>
            <a:off x="3149600" y="838200"/>
            <a:ext cx="5922962" cy="1482725"/>
          </a:xfrm>
          <a:ln>
            <a:noFill/>
          </a:ln>
          <a:effectLst>
            <a:outerShdw dist="88900" dir="2700000" algn="ctr" rotWithShape="0">
              <a:srgbClr val="000000">
                <a:alpha val="50000"/>
              </a:srgbClr>
            </a:outerShdw>
          </a:effectLst>
        </p:spPr>
        <p:txBody>
          <a:bodyPr lIns="0" tIns="0" rIns="0" bIns="0"/>
          <a:lstStyle/>
          <a:p>
            <a:pPr algn="ctr" defTabSz="1300163" eaLnBrk="1">
              <a:lnSpc>
                <a:spcPct val="90000"/>
              </a:lnSpc>
              <a:defRPr/>
            </a:pPr>
            <a:r>
              <a:rPr lang="en-US" sz="7600" dirty="0" smtClean="0">
                <a:solidFill>
                  <a:srgbClr val="FBD76C"/>
                </a:solidFill>
                <a:effectLst>
                  <a:outerShdw blurRad="38100" dist="38100" dir="2700000" algn="tl">
                    <a:srgbClr val="C0C0C0"/>
                  </a:outerShdw>
                </a:effectLst>
                <a:latin typeface="Helvetica" charset="0"/>
                <a:ea typeface="Helvetica" charset="0"/>
                <a:cs typeface="Helvetica" charset="0"/>
                <a:sym typeface="Helvetica" charset="0"/>
              </a:rPr>
              <a:t>Also:</a:t>
            </a:r>
            <a:endParaRPr lang="en-US" dirty="0" smtClean="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145">
                                            <p:txEl>
                                              <p:pRg st="0" end="0"/>
                                            </p:txEl>
                                          </p:spTgt>
                                        </p:tgtEl>
                                        <p:attrNameLst>
                                          <p:attrName>style.visibility</p:attrName>
                                        </p:attrNameLst>
                                      </p:cBhvr>
                                      <p:to>
                                        <p:strVal val="visible"/>
                                      </p:to>
                                    </p:set>
                                    <p:animEffect transition="in" filter="wipe(down)">
                                      <p:cBhvr>
                                        <p:cTn id="13" dur="500"/>
                                        <p:tgtEl>
                                          <p:spTgt spid="614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145">
                                            <p:txEl>
                                              <p:pRg st="1" end="1"/>
                                            </p:txEl>
                                          </p:spTgt>
                                        </p:tgtEl>
                                        <p:attrNameLst>
                                          <p:attrName>style.visibility</p:attrName>
                                        </p:attrNameLst>
                                      </p:cBhvr>
                                      <p:to>
                                        <p:strVal val="visible"/>
                                      </p:to>
                                    </p:set>
                                    <p:animEffect transition="in" filter="wipe(down)">
                                      <p:cBhvr>
                                        <p:cTn id="18" dur="500"/>
                                        <p:tgtEl>
                                          <p:spTgt spid="614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145">
                                            <p:txEl>
                                              <p:pRg st="2" end="2"/>
                                            </p:txEl>
                                          </p:spTgt>
                                        </p:tgtEl>
                                        <p:attrNameLst>
                                          <p:attrName>style.visibility</p:attrName>
                                        </p:attrNameLst>
                                      </p:cBhvr>
                                      <p:to>
                                        <p:strVal val="visible"/>
                                      </p:to>
                                    </p:set>
                                    <p:animEffect transition="in" filter="wipe(down)">
                                      <p:cBhvr>
                                        <p:cTn id="23" dur="500"/>
                                        <p:tgtEl>
                                          <p:spTgt spid="6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296560">
            <a:off x="1820671" y="1677207"/>
            <a:ext cx="5257800" cy="1200329"/>
          </a:xfrm>
          <a:prstGeom prst="rect">
            <a:avLst/>
          </a:prstGeom>
          <a:effectLst>
            <a:outerShdw blurRad="50800" dist="406400" dir="5400000" algn="t" rotWithShape="0">
              <a:prstClr val="black">
                <a:alpha val="40000"/>
              </a:prstClr>
            </a:outerShdw>
          </a:effectLst>
          <a:scene3d>
            <a:camera prst="perspectiveContrastingLeftFacing"/>
            <a:lightRig rig="threePt" dir="t"/>
          </a:scene3d>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b="1" dirty="0">
                <a:latin typeface="Accord Heavy SF" pitchFamily="34" charset="0"/>
              </a:rPr>
              <a:t>Terry Daniel:  Facebook</a:t>
            </a:r>
          </a:p>
        </p:txBody>
      </p:sp>
      <p:sp>
        <p:nvSpPr>
          <p:cNvPr id="3" name="TextBox 2"/>
          <p:cNvSpPr txBox="1"/>
          <p:nvPr/>
        </p:nvSpPr>
        <p:spPr>
          <a:xfrm rot="529805">
            <a:off x="2306420" y="3890529"/>
            <a:ext cx="5122605" cy="1323439"/>
          </a:xfrm>
          <a:prstGeom prst="rect">
            <a:avLst/>
          </a:prstGeom>
          <a:solidFill>
            <a:srgbClr val="9900CC"/>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4000" dirty="0">
                <a:solidFill>
                  <a:srgbClr val="FFFF00"/>
                </a:solidFill>
                <a:latin typeface="Adventurer Light SF" pitchFamily="2" charset="0"/>
              </a:rPr>
              <a:t>Trish Basanyi.</a:t>
            </a:r>
          </a:p>
          <a:p>
            <a:pPr>
              <a:defRPr/>
            </a:pPr>
            <a:r>
              <a:rPr lang="en-US" sz="4000" dirty="0">
                <a:solidFill>
                  <a:srgbClr val="FFFF00"/>
                </a:solidFill>
                <a:latin typeface="Adventurer Light SF" pitchFamily="2" charset="0"/>
              </a:rPr>
              <a:t>Twitter</a:t>
            </a:r>
          </a:p>
        </p:txBody>
      </p:sp>
      <p:sp>
        <p:nvSpPr>
          <p:cNvPr id="4" name="TextBox 3"/>
          <p:cNvSpPr txBox="1"/>
          <p:nvPr/>
        </p:nvSpPr>
        <p:spPr>
          <a:xfrm>
            <a:off x="2159000" y="6019800"/>
            <a:ext cx="4876800" cy="144655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a:effectLst>
            <a:outerShdw blurRad="50800" dist="368300" dir="5400000" algn="t" rotWithShape="0">
              <a:prstClr val="black">
                <a:alpha val="40000"/>
              </a:prstClr>
            </a:outerShdw>
          </a:effectLst>
          <a:scene3d>
            <a:camera prst="perspectiveRelaxedModerately"/>
            <a:lightRig rig="threePt" dir="t"/>
          </a:scene3d>
          <a:sp3d>
            <a:bevelT prst="relaxedInset"/>
          </a:sp3d>
        </p:spPr>
        <p:txBody>
          <a:bodyPr>
            <a:spAutoFit/>
          </a:bodyPr>
          <a:lstStyle/>
          <a:p>
            <a:pPr>
              <a:defRPr/>
            </a:pPr>
            <a:r>
              <a:rPr lang="en-US" sz="4400" dirty="0">
                <a:latin typeface="GrilledCheese BTN" pitchFamily="34" charset="0"/>
              </a:rPr>
              <a:t>Dave Courvoisier</a:t>
            </a:r>
          </a:p>
          <a:p>
            <a:pPr>
              <a:defRPr/>
            </a:pPr>
            <a:r>
              <a:rPr lang="en-US" sz="4400" dirty="0">
                <a:latin typeface="GrilledCheese BTN" pitchFamily="34" charset="0"/>
              </a:rPr>
              <a:t>LinkedIn</a:t>
            </a:r>
          </a:p>
        </p:txBody>
      </p:sp>
      <p:pic>
        <p:nvPicPr>
          <p:cNvPr id="22533" name="Picture 4" descr="facebook2.jpg"/>
          <p:cNvPicPr>
            <a:picLocks noChangeAspect="1"/>
          </p:cNvPicPr>
          <p:nvPr/>
        </p:nvPicPr>
        <p:blipFill>
          <a:blip r:embed="rId3" cstate="print"/>
          <a:srcRect/>
          <a:stretch>
            <a:fillRect/>
          </a:stretch>
        </p:blipFill>
        <p:spPr bwMode="auto">
          <a:xfrm>
            <a:off x="7874000" y="1524000"/>
            <a:ext cx="1676400" cy="2022475"/>
          </a:xfrm>
          <a:prstGeom prst="rect">
            <a:avLst/>
          </a:prstGeom>
          <a:noFill/>
          <a:ln w="9525">
            <a:noFill/>
            <a:miter lim="800000"/>
            <a:headEnd/>
            <a:tailEnd/>
          </a:ln>
        </p:spPr>
      </p:pic>
      <p:pic>
        <p:nvPicPr>
          <p:cNvPr id="22534" name="Picture 5" descr="twittter.jpg"/>
          <p:cNvPicPr>
            <a:picLocks noChangeAspect="1"/>
          </p:cNvPicPr>
          <p:nvPr/>
        </p:nvPicPr>
        <p:blipFill>
          <a:blip r:embed="rId4" cstate="print"/>
          <a:srcRect/>
          <a:stretch>
            <a:fillRect/>
          </a:stretch>
        </p:blipFill>
        <p:spPr bwMode="auto">
          <a:xfrm>
            <a:off x="8026400" y="4038600"/>
            <a:ext cx="1684338" cy="1752600"/>
          </a:xfrm>
          <a:prstGeom prst="rect">
            <a:avLst/>
          </a:prstGeom>
          <a:noFill/>
          <a:ln w="9525">
            <a:noFill/>
            <a:miter lim="800000"/>
            <a:headEnd/>
            <a:tailEnd/>
          </a:ln>
        </p:spPr>
      </p:pic>
      <p:pic>
        <p:nvPicPr>
          <p:cNvPr id="22535" name="Picture 6" descr="linkedin-logo.png"/>
          <p:cNvPicPr>
            <a:picLocks noChangeAspect="1"/>
          </p:cNvPicPr>
          <p:nvPr/>
        </p:nvPicPr>
        <p:blipFill>
          <a:blip r:embed="rId5" cstate="print"/>
          <a:srcRect/>
          <a:stretch>
            <a:fillRect/>
          </a:stretch>
        </p:blipFill>
        <p:spPr bwMode="auto">
          <a:xfrm>
            <a:off x="7569200" y="6096000"/>
            <a:ext cx="2590800" cy="25908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bwMode="auto">
      <p:bgPr>
        <a:gradFill rotWithShape="0">
          <a:gsLst>
            <a:gs pos="0">
              <a:srgbClr val="000000"/>
            </a:gs>
            <a:gs pos="39999">
              <a:srgbClr val="0A128C"/>
            </a:gs>
            <a:gs pos="70000">
              <a:srgbClr val="181CC7"/>
            </a:gs>
            <a:gs pos="88000">
              <a:srgbClr val="7005D4"/>
            </a:gs>
            <a:gs pos="100000">
              <a:srgbClr val="8C3D91"/>
            </a:gs>
          </a:gsLst>
          <a:lin ang="2700000"/>
        </a:gradFill>
        <a:effectLst/>
      </p:bgPr>
    </p:bg>
    <p:spTree>
      <p:nvGrpSpPr>
        <p:cNvPr id="1" name=""/>
        <p:cNvGrpSpPr/>
        <p:nvPr/>
      </p:nvGrpSpPr>
      <p:grpSpPr>
        <a:xfrm>
          <a:off x="0" y="0"/>
          <a:ext cx="0" cy="0"/>
          <a:chOff x="0" y="0"/>
          <a:chExt cx="0" cy="0"/>
        </a:xfrm>
      </p:grpSpPr>
      <p:sp>
        <p:nvSpPr>
          <p:cNvPr id="23554" name="TextBox 4"/>
          <p:cNvSpPr txBox="1">
            <a:spLocks noChangeArrowheads="1"/>
          </p:cNvSpPr>
          <p:nvPr/>
        </p:nvSpPr>
        <p:spPr bwMode="auto">
          <a:xfrm rot="1236247">
            <a:off x="2478088" y="3825875"/>
            <a:ext cx="8170862" cy="1570038"/>
          </a:xfrm>
          <a:prstGeom prst="rect">
            <a:avLst/>
          </a:prstGeom>
          <a:noFill/>
          <a:ln w="9525">
            <a:noFill/>
            <a:miter lim="800000"/>
            <a:headEnd/>
            <a:tailEnd/>
          </a:ln>
        </p:spPr>
        <p:txBody>
          <a:bodyPr wrap="none">
            <a:spAutoFit/>
          </a:bodyPr>
          <a:lstStyle/>
          <a:p>
            <a:r>
              <a:rPr lang="en-US" sz="9600" dirty="0">
                <a:solidFill>
                  <a:srgbClr val="FF0000"/>
                </a:solidFill>
                <a:effectLst>
                  <a:outerShdw blurRad="50800" dist="50800" dir="5400000" algn="ctr" rotWithShape="0">
                    <a:schemeClr val="tx2">
                      <a:lumMod val="90000"/>
                    </a:schemeClr>
                  </a:outerShdw>
                </a:effectLst>
                <a:latin typeface="GrilledCheese BTN" pitchFamily="34" charset="0"/>
              </a:rPr>
              <a:t>TERRY DANIEL</a:t>
            </a:r>
          </a:p>
        </p:txBody>
      </p:sp>
    </p:spTree>
  </p:cSld>
  <p:clrMapOvr>
    <a:masterClrMapping/>
  </p:clrMapOvr>
  <p:transition spd="slow">
    <p:dissolv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0203767">
  <a:themeElements>
    <a:clrScheme name="Office Them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ffice Them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ffice Them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ffice Them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ffice Them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10203767</Template>
  <TotalTime>2009</TotalTime>
  <Words>1441</Words>
  <Application>Microsoft Office PowerPoint</Application>
  <PresentationFormat>Custom</PresentationFormat>
  <Paragraphs>287</Paragraphs>
  <Slides>60</Slides>
  <Notes>15</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10203767</vt:lpstr>
      <vt:lpstr>Opulent</vt:lpstr>
      <vt:lpstr>Paper</vt:lpstr>
      <vt:lpstr>Trek</vt:lpstr>
      <vt:lpstr>  Social Media  for Voice Actors </vt:lpstr>
      <vt:lpstr>Slide 2</vt:lpstr>
      <vt:lpstr>Social Media VO:  Surviving and Thriving  in Social Media for your VoiceOver Business</vt:lpstr>
      <vt:lpstr>Put away your pens  This PowerPoint Presentation including:  -Videos -Links -Tips</vt:lpstr>
      <vt:lpstr>What we'll cover:</vt:lpstr>
      <vt:lpstr>What we'll cover:</vt:lpstr>
      <vt:lpstr>Also:</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The Twitter Relationship</vt:lpstr>
      <vt:lpstr>What to tweet?</vt:lpstr>
      <vt:lpstr>What to tweet? (cont’d)</vt:lpstr>
      <vt:lpstr>Twitter Apps/Tools</vt:lpstr>
      <vt:lpstr>Slide 30</vt:lpstr>
      <vt:lpstr>Slide 31</vt:lpstr>
      <vt:lpstr>Your Profile</vt:lpstr>
      <vt:lpstr>Slide 33</vt:lpstr>
      <vt:lpstr>Lists</vt:lpstr>
      <vt:lpstr>Hashtags (#)</vt:lpstr>
      <vt:lpstr>Hashtag.org</vt:lpstr>
      <vt:lpstr>Slide 37</vt:lpstr>
      <vt:lpstr>Slide 38</vt:lpstr>
      <vt:lpstr>Some Final Thoughts</vt:lpstr>
      <vt:lpstr>Now that you know how, follow us!</vt:lpstr>
      <vt:lpstr>Dave Courvoisier</vt:lpstr>
      <vt:lpstr>It Works…!!!</vt:lpstr>
      <vt:lpstr>Slide 43</vt:lpstr>
      <vt:lpstr>Slide 44</vt:lpstr>
      <vt:lpstr>Slide 45</vt:lpstr>
      <vt:lpstr>Slide 46</vt:lpstr>
      <vt:lpstr>Slide 47</vt:lpstr>
      <vt:lpstr>Slide 48</vt:lpstr>
      <vt:lpstr>YouTube</vt:lpstr>
      <vt:lpstr>YouTube</vt:lpstr>
      <vt:lpstr>YouTube</vt:lpstr>
      <vt:lpstr>Google Plus  (G+)</vt:lpstr>
      <vt:lpstr>Google Plus  (G+)</vt:lpstr>
      <vt:lpstr>Google Plus  (G+)</vt:lpstr>
      <vt:lpstr>Google Plus  (G+)</vt:lpstr>
      <vt:lpstr>Google Plus  (G+)</vt:lpstr>
      <vt:lpstr>PINTEREST</vt:lpstr>
      <vt:lpstr>PINTEREST</vt:lpstr>
      <vt:lpstr>Presenter Effectiveness</vt:lpstr>
      <vt:lpstr>Questions, Suggestions, Comments, or Concerns?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VO:  Surviving and Thriving  in Social Media for your VoiceOver Business</dc:title>
  <dc:creator>CourVO2</dc:creator>
  <cp:lastModifiedBy>Dave Courvoisier</cp:lastModifiedBy>
  <cp:revision>35</cp:revision>
  <dcterms:modified xsi:type="dcterms:W3CDTF">2012-06-14T08:26:29Z</dcterms:modified>
</cp:coreProperties>
</file>